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9" r:id="rId2"/>
    <p:sldId id="266" r:id="rId3"/>
    <p:sldId id="257" r:id="rId4"/>
    <p:sldId id="258" r:id="rId5"/>
    <p:sldId id="261" r:id="rId6"/>
    <p:sldId id="260"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285" r:id="rId27"/>
    <p:sldId id="286" r:id="rId28"/>
    <p:sldId id="287" r:id="rId29"/>
    <p:sldId id="281" r:id="rId3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4DA72-75DA-437B-A900-F60E3E7B9CB2}" v="18" dt="2021-10-13T23:22:06.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er Cohen" userId="4c0b58beaf3c975f" providerId="LiveId" clId="{FBCDBF47-95F5-48D9-B73F-5F41FC2C6731}"/>
    <pc:docChg chg="addSld modSld">
      <pc:chgData name="Ester Cohen" userId="4c0b58beaf3c975f" providerId="LiveId" clId="{FBCDBF47-95F5-48D9-B73F-5F41FC2C6731}" dt="2021-08-20T08:13:09.314" v="30"/>
      <pc:docMkLst>
        <pc:docMk/>
      </pc:docMkLst>
      <pc:sldChg chg="addSp new mod">
        <pc:chgData name="Ester Cohen" userId="4c0b58beaf3c975f" providerId="LiveId" clId="{FBCDBF47-95F5-48D9-B73F-5F41FC2C6731}" dt="2021-07-29T11:27:30.094" v="1" actId="22"/>
        <pc:sldMkLst>
          <pc:docMk/>
          <pc:sldMk cId="2886454557" sldId="262"/>
        </pc:sldMkLst>
        <pc:picChg chg="add">
          <ac:chgData name="Ester Cohen" userId="4c0b58beaf3c975f" providerId="LiveId" clId="{FBCDBF47-95F5-48D9-B73F-5F41FC2C6731}" dt="2021-07-29T11:27:30.094" v="1" actId="22"/>
          <ac:picMkLst>
            <pc:docMk/>
            <pc:sldMk cId="2886454557" sldId="262"/>
            <ac:picMk id="3" creationId="{EAE276DC-4869-45FD-AF5A-3BE2C4B800AB}"/>
          </ac:picMkLst>
        </pc:picChg>
      </pc:sldChg>
      <pc:sldChg chg="addSp modSp new mod">
        <pc:chgData name="Ester Cohen" userId="4c0b58beaf3c975f" providerId="LiveId" clId="{FBCDBF47-95F5-48D9-B73F-5F41FC2C6731}" dt="2021-07-30T05:54:59.388" v="5" actId="962"/>
        <pc:sldMkLst>
          <pc:docMk/>
          <pc:sldMk cId="1974945618" sldId="263"/>
        </pc:sldMkLst>
        <pc:picChg chg="add mod">
          <ac:chgData name="Ester Cohen" userId="4c0b58beaf3c975f" providerId="LiveId" clId="{FBCDBF47-95F5-48D9-B73F-5F41FC2C6731}" dt="2021-07-30T05:54:59.388" v="5" actId="962"/>
          <ac:picMkLst>
            <pc:docMk/>
            <pc:sldMk cId="1974945618" sldId="263"/>
            <ac:picMk id="3" creationId="{F304F151-D4CA-4BDD-B622-BD1D723445A3}"/>
          </ac:picMkLst>
        </pc:picChg>
      </pc:sldChg>
      <pc:sldChg chg="addSp delSp modSp new mod">
        <pc:chgData name="Ester Cohen" userId="4c0b58beaf3c975f" providerId="LiveId" clId="{FBCDBF47-95F5-48D9-B73F-5F41FC2C6731}" dt="2021-08-20T08:12:51.069" v="19" actId="20577"/>
        <pc:sldMkLst>
          <pc:docMk/>
          <pc:sldMk cId="2637490905" sldId="264"/>
        </pc:sldMkLst>
        <pc:spChg chg="mod">
          <ac:chgData name="Ester Cohen" userId="4c0b58beaf3c975f" providerId="LiveId" clId="{FBCDBF47-95F5-48D9-B73F-5F41FC2C6731}" dt="2021-08-20T08:12:51.069" v="19" actId="20577"/>
          <ac:spMkLst>
            <pc:docMk/>
            <pc:sldMk cId="2637490905" sldId="264"/>
            <ac:spMk id="2" creationId="{D42F3196-4F9E-4265-8DB9-94BFF6601A3F}"/>
          </ac:spMkLst>
        </pc:spChg>
        <pc:spChg chg="add del mod">
          <ac:chgData name="Ester Cohen" userId="4c0b58beaf3c975f" providerId="LiveId" clId="{FBCDBF47-95F5-48D9-B73F-5F41FC2C6731}" dt="2021-08-20T08:12:41.516" v="10"/>
          <ac:spMkLst>
            <pc:docMk/>
            <pc:sldMk cId="2637490905" sldId="264"/>
            <ac:spMk id="3" creationId="{E7E3C180-9016-4300-B22D-9CB42F7EC267}"/>
          </ac:spMkLst>
        </pc:spChg>
        <pc:spChg chg="del">
          <ac:chgData name="Ester Cohen" userId="4c0b58beaf3c975f" providerId="LiveId" clId="{FBCDBF47-95F5-48D9-B73F-5F41FC2C6731}" dt="2021-08-20T08:12:47.012" v="11"/>
          <ac:spMkLst>
            <pc:docMk/>
            <pc:sldMk cId="2637490905" sldId="264"/>
            <ac:spMk id="4" creationId="{8C96C386-4E6C-44BB-B272-EFF45E342B9B}"/>
          </ac:spMkLst>
        </pc:spChg>
        <pc:spChg chg="add del mod">
          <ac:chgData name="Ester Cohen" userId="4c0b58beaf3c975f" providerId="LiveId" clId="{FBCDBF47-95F5-48D9-B73F-5F41FC2C6731}" dt="2021-08-20T08:12:24.319" v="9"/>
          <ac:spMkLst>
            <pc:docMk/>
            <pc:sldMk cId="2637490905" sldId="264"/>
            <ac:spMk id="5" creationId="{6A5A54F6-5F36-4CE3-9C63-7B284B421925}"/>
          </ac:spMkLst>
        </pc:spChg>
        <pc:picChg chg="add mod">
          <ac:chgData name="Ester Cohen" userId="4c0b58beaf3c975f" providerId="LiveId" clId="{FBCDBF47-95F5-48D9-B73F-5F41FC2C6731}" dt="2021-08-20T08:12:41.516" v="10"/>
          <ac:picMkLst>
            <pc:docMk/>
            <pc:sldMk cId="2637490905" sldId="264"/>
            <ac:picMk id="6" creationId="{000702EE-EB82-484E-A723-7BA1103CCB70}"/>
          </ac:picMkLst>
        </pc:picChg>
        <pc:picChg chg="add mod">
          <ac:chgData name="Ester Cohen" userId="4c0b58beaf3c975f" providerId="LiveId" clId="{FBCDBF47-95F5-48D9-B73F-5F41FC2C6731}" dt="2021-08-20T08:12:47.012" v="11"/>
          <ac:picMkLst>
            <pc:docMk/>
            <pc:sldMk cId="2637490905" sldId="264"/>
            <ac:picMk id="7" creationId="{DE46720E-E8CD-435B-8DAF-B061443A11D4}"/>
          </ac:picMkLst>
        </pc:picChg>
      </pc:sldChg>
      <pc:sldChg chg="addSp delSp modSp new mod">
        <pc:chgData name="Ester Cohen" userId="4c0b58beaf3c975f" providerId="LiveId" clId="{FBCDBF47-95F5-48D9-B73F-5F41FC2C6731}" dt="2021-08-20T08:13:09.314" v="30"/>
        <pc:sldMkLst>
          <pc:docMk/>
          <pc:sldMk cId="2668375738" sldId="265"/>
        </pc:sldMkLst>
        <pc:spChg chg="mod">
          <ac:chgData name="Ester Cohen" userId="4c0b58beaf3c975f" providerId="LiveId" clId="{FBCDBF47-95F5-48D9-B73F-5F41FC2C6731}" dt="2021-08-20T08:12:59.440" v="28" actId="20577"/>
          <ac:spMkLst>
            <pc:docMk/>
            <pc:sldMk cId="2668375738" sldId="265"/>
            <ac:spMk id="2" creationId="{6811B656-7BEA-47B0-8DF9-63E5098901DA}"/>
          </ac:spMkLst>
        </pc:spChg>
        <pc:spChg chg="del">
          <ac:chgData name="Ester Cohen" userId="4c0b58beaf3c975f" providerId="LiveId" clId="{FBCDBF47-95F5-48D9-B73F-5F41FC2C6731}" dt="2021-08-20T08:13:04.567" v="29"/>
          <ac:spMkLst>
            <pc:docMk/>
            <pc:sldMk cId="2668375738" sldId="265"/>
            <ac:spMk id="3" creationId="{ABAA9688-378F-490F-9A5F-F9E847BF89F6}"/>
          </ac:spMkLst>
        </pc:spChg>
        <pc:spChg chg="del">
          <ac:chgData name="Ester Cohen" userId="4c0b58beaf3c975f" providerId="LiveId" clId="{FBCDBF47-95F5-48D9-B73F-5F41FC2C6731}" dt="2021-08-20T08:13:09.314" v="30"/>
          <ac:spMkLst>
            <pc:docMk/>
            <pc:sldMk cId="2668375738" sldId="265"/>
            <ac:spMk id="4" creationId="{7DC61866-AD75-4B2F-8F66-6D4CC583F6A4}"/>
          </ac:spMkLst>
        </pc:spChg>
        <pc:picChg chg="add mod">
          <ac:chgData name="Ester Cohen" userId="4c0b58beaf3c975f" providerId="LiveId" clId="{FBCDBF47-95F5-48D9-B73F-5F41FC2C6731}" dt="2021-08-20T08:13:04.567" v="29"/>
          <ac:picMkLst>
            <pc:docMk/>
            <pc:sldMk cId="2668375738" sldId="265"/>
            <ac:picMk id="5" creationId="{EC591689-AE9F-4F95-9304-D8A1452BC65D}"/>
          </ac:picMkLst>
        </pc:picChg>
        <pc:picChg chg="add mod">
          <ac:chgData name="Ester Cohen" userId="4c0b58beaf3c975f" providerId="LiveId" clId="{FBCDBF47-95F5-48D9-B73F-5F41FC2C6731}" dt="2021-08-20T08:13:09.314" v="30"/>
          <ac:picMkLst>
            <pc:docMk/>
            <pc:sldMk cId="2668375738" sldId="265"/>
            <ac:picMk id="6" creationId="{C9983EFF-5913-444F-947C-88F3BB875C0B}"/>
          </ac:picMkLst>
        </pc:picChg>
      </pc:sldChg>
    </pc:docChg>
  </pc:docChgLst>
  <pc:docChgLst>
    <pc:chgData name="Ester Cohen" userId="4c0b58beaf3c975f" providerId="LiveId" clId="{2D74DA72-75DA-437B-A900-F60E3E7B9CB2}"/>
    <pc:docChg chg="undo custSel addSld delSld modSld sldOrd">
      <pc:chgData name="Ester Cohen" userId="4c0b58beaf3c975f" providerId="LiveId" clId="{2D74DA72-75DA-437B-A900-F60E3E7B9CB2}" dt="2021-10-13T23:22:30.816" v="870" actId="20577"/>
      <pc:docMkLst>
        <pc:docMk/>
      </pc:docMkLst>
      <pc:sldChg chg="ord">
        <pc:chgData name="Ester Cohen" userId="4c0b58beaf3c975f" providerId="LiveId" clId="{2D74DA72-75DA-437B-A900-F60E3E7B9CB2}" dt="2021-10-13T22:25:19.590" v="5"/>
        <pc:sldMkLst>
          <pc:docMk/>
          <pc:sldMk cId="2048240816" sldId="267"/>
        </pc:sldMkLst>
      </pc:sldChg>
      <pc:sldChg chg="addSp delSp modSp new mod setBg">
        <pc:chgData name="Ester Cohen" userId="4c0b58beaf3c975f" providerId="LiveId" clId="{2D74DA72-75DA-437B-A900-F60E3E7B9CB2}" dt="2021-10-13T23:06:15.603" v="398" actId="12"/>
        <pc:sldMkLst>
          <pc:docMk/>
          <pc:sldMk cId="3286837339" sldId="268"/>
        </pc:sldMkLst>
        <pc:spChg chg="mod">
          <ac:chgData name="Ester Cohen" userId="4c0b58beaf3c975f" providerId="LiveId" clId="{2D74DA72-75DA-437B-A900-F60E3E7B9CB2}" dt="2021-10-13T22:44:12.145" v="48"/>
          <ac:spMkLst>
            <pc:docMk/>
            <pc:sldMk cId="3286837339" sldId="268"/>
            <ac:spMk id="2" creationId="{FD5E677B-3E69-48EE-B382-A23BFD806DE7}"/>
          </ac:spMkLst>
        </pc:spChg>
        <pc:spChg chg="mod">
          <ac:chgData name="Ester Cohen" userId="4c0b58beaf3c975f" providerId="LiveId" clId="{2D74DA72-75DA-437B-A900-F60E3E7B9CB2}" dt="2021-10-13T23:06:15.603" v="398" actId="12"/>
          <ac:spMkLst>
            <pc:docMk/>
            <pc:sldMk cId="3286837339" sldId="268"/>
            <ac:spMk id="3" creationId="{95939879-134D-4BFA-8DD7-50885D85D6CC}"/>
          </ac:spMkLst>
        </pc:spChg>
        <pc:spChg chg="del">
          <ac:chgData name="Ester Cohen" userId="4c0b58beaf3c975f" providerId="LiveId" clId="{2D74DA72-75DA-437B-A900-F60E3E7B9CB2}" dt="2021-10-13T22:40:35.652" v="33"/>
          <ac:spMkLst>
            <pc:docMk/>
            <pc:sldMk cId="3286837339" sldId="268"/>
            <ac:spMk id="4" creationId="{C6CFDE86-0AE7-4DD0-B894-9AAAE46181AB}"/>
          </ac:spMkLst>
        </pc:spChg>
        <pc:spChg chg="add del">
          <ac:chgData name="Ester Cohen" userId="4c0b58beaf3c975f" providerId="LiveId" clId="{2D74DA72-75DA-437B-A900-F60E3E7B9CB2}" dt="2021-10-13T22:40:47.704" v="35" actId="26606"/>
          <ac:spMkLst>
            <pc:docMk/>
            <pc:sldMk cId="3286837339" sldId="268"/>
            <ac:spMk id="10" creationId="{5E39A796-BE83-48B1-B33F-35C4A32AAB57}"/>
          </ac:spMkLst>
        </pc:spChg>
        <pc:spChg chg="add del">
          <ac:chgData name="Ester Cohen" userId="4c0b58beaf3c975f" providerId="LiveId" clId="{2D74DA72-75DA-437B-A900-F60E3E7B9CB2}" dt="2021-10-13T22:40:47.704" v="35" actId="26606"/>
          <ac:spMkLst>
            <pc:docMk/>
            <pc:sldMk cId="3286837339" sldId="268"/>
            <ac:spMk id="12" creationId="{72F84B47-E267-4194-8194-831DB7B5547F}"/>
          </ac:spMkLst>
        </pc:spChg>
        <pc:spChg chg="add del">
          <ac:chgData name="Ester Cohen" userId="4c0b58beaf3c975f" providerId="LiveId" clId="{2D74DA72-75DA-437B-A900-F60E3E7B9CB2}" dt="2021-10-13T22:40:51.952" v="37" actId="26606"/>
          <ac:spMkLst>
            <pc:docMk/>
            <pc:sldMk cId="3286837339" sldId="268"/>
            <ac:spMk id="14" creationId="{2B97F24A-32CE-4C1C-A50D-3016B394DCFB}"/>
          </ac:spMkLst>
        </pc:spChg>
        <pc:spChg chg="add del">
          <ac:chgData name="Ester Cohen" userId="4c0b58beaf3c975f" providerId="LiveId" clId="{2D74DA72-75DA-437B-A900-F60E3E7B9CB2}" dt="2021-10-13T22:40:51.952" v="37" actId="26606"/>
          <ac:spMkLst>
            <pc:docMk/>
            <pc:sldMk cId="3286837339" sldId="268"/>
            <ac:spMk id="15" creationId="{CD8B4F24-440B-49E9-B85D-733523DC064B}"/>
          </ac:spMkLst>
        </pc:spChg>
        <pc:spChg chg="add del">
          <ac:chgData name="Ester Cohen" userId="4c0b58beaf3c975f" providerId="LiveId" clId="{2D74DA72-75DA-437B-A900-F60E3E7B9CB2}" dt="2021-10-13T22:40:53.746" v="39" actId="26606"/>
          <ac:spMkLst>
            <pc:docMk/>
            <pc:sldMk cId="3286837339" sldId="268"/>
            <ac:spMk id="19" creationId="{2B566528-1B12-4246-9431-5C2D7D081168}"/>
          </ac:spMkLst>
        </pc:spChg>
        <pc:spChg chg="add del">
          <ac:chgData name="Ester Cohen" userId="4c0b58beaf3c975f" providerId="LiveId" clId="{2D74DA72-75DA-437B-A900-F60E3E7B9CB2}" dt="2021-10-13T22:40:54.633" v="41" actId="26606"/>
          <ac:spMkLst>
            <pc:docMk/>
            <pc:sldMk cId="3286837339" sldId="268"/>
            <ac:spMk id="23" creationId="{5E39A796-BE83-48B1-B33F-35C4A32AAB57}"/>
          </ac:spMkLst>
        </pc:spChg>
        <pc:spChg chg="add del">
          <ac:chgData name="Ester Cohen" userId="4c0b58beaf3c975f" providerId="LiveId" clId="{2D74DA72-75DA-437B-A900-F60E3E7B9CB2}" dt="2021-10-13T22:40:54.633" v="41" actId="26606"/>
          <ac:spMkLst>
            <pc:docMk/>
            <pc:sldMk cId="3286837339" sldId="268"/>
            <ac:spMk id="24" creationId="{72F84B47-E267-4194-8194-831DB7B5547F}"/>
          </ac:spMkLst>
        </pc:spChg>
        <pc:spChg chg="add del">
          <ac:chgData name="Ester Cohen" userId="4c0b58beaf3c975f" providerId="LiveId" clId="{2D74DA72-75DA-437B-A900-F60E3E7B9CB2}" dt="2021-10-13T22:41:01.974" v="43" actId="26606"/>
          <ac:spMkLst>
            <pc:docMk/>
            <pc:sldMk cId="3286837339" sldId="268"/>
            <ac:spMk id="26" creationId="{2B566528-1B12-4246-9431-5C2D7D081168}"/>
          </ac:spMkLst>
        </pc:spChg>
        <pc:spChg chg="add del">
          <ac:chgData name="Ester Cohen" userId="4c0b58beaf3c975f" providerId="LiveId" clId="{2D74DA72-75DA-437B-A900-F60E3E7B9CB2}" dt="2021-10-13T22:41:05.752" v="45" actId="26606"/>
          <ac:spMkLst>
            <pc:docMk/>
            <pc:sldMk cId="3286837339" sldId="268"/>
            <ac:spMk id="31" creationId="{131BAD53-4E89-4F62-BBB7-26359763ED39}"/>
          </ac:spMkLst>
        </pc:spChg>
        <pc:spChg chg="add del">
          <ac:chgData name="Ester Cohen" userId="4c0b58beaf3c975f" providerId="LiveId" clId="{2D74DA72-75DA-437B-A900-F60E3E7B9CB2}" dt="2021-10-13T22:41:05.752" v="45" actId="26606"/>
          <ac:spMkLst>
            <pc:docMk/>
            <pc:sldMk cId="3286837339" sldId="268"/>
            <ac:spMk id="32" creationId="{62756DA2-40EB-4C6F-B962-5822FFB54FB6}"/>
          </ac:spMkLst>
        </pc:spChg>
        <pc:spChg chg="add">
          <ac:chgData name="Ester Cohen" userId="4c0b58beaf3c975f" providerId="LiveId" clId="{2D74DA72-75DA-437B-A900-F60E3E7B9CB2}" dt="2021-10-13T22:41:05.767" v="46" actId="26606"/>
          <ac:spMkLst>
            <pc:docMk/>
            <pc:sldMk cId="3286837339" sldId="268"/>
            <ac:spMk id="34" creationId="{2B566528-1B12-4246-9431-5C2D7D081168}"/>
          </ac:spMkLst>
        </pc:spChg>
        <pc:grpChg chg="add del">
          <ac:chgData name="Ester Cohen" userId="4c0b58beaf3c975f" providerId="LiveId" clId="{2D74DA72-75DA-437B-A900-F60E3E7B9CB2}" dt="2021-10-13T22:40:53.746" v="39" actId="26606"/>
          <ac:grpSpMkLst>
            <pc:docMk/>
            <pc:sldMk cId="3286837339" sldId="268"/>
            <ac:grpSpMk id="16" creationId="{5995D10D-E9C9-47DB-AE7E-801FEF38F5C9}"/>
          </ac:grpSpMkLst>
        </pc:grpChg>
        <pc:grpChg chg="add del">
          <ac:chgData name="Ester Cohen" userId="4c0b58beaf3c975f" providerId="LiveId" clId="{2D74DA72-75DA-437B-A900-F60E3E7B9CB2}" dt="2021-10-13T22:40:53.746" v="39" actId="26606"/>
          <ac:grpSpMkLst>
            <pc:docMk/>
            <pc:sldMk cId="3286837339" sldId="268"/>
            <ac:grpSpMk id="20" creationId="{828A5161-06F1-46CF-8AD7-844680A59E13}"/>
          </ac:grpSpMkLst>
        </pc:grpChg>
        <pc:grpChg chg="add del">
          <ac:chgData name="Ester Cohen" userId="4c0b58beaf3c975f" providerId="LiveId" clId="{2D74DA72-75DA-437B-A900-F60E3E7B9CB2}" dt="2021-10-13T22:41:01.974" v="43" actId="26606"/>
          <ac:grpSpMkLst>
            <pc:docMk/>
            <pc:sldMk cId="3286837339" sldId="268"/>
            <ac:grpSpMk id="27" creationId="{828A5161-06F1-46CF-8AD7-844680A59E13}"/>
          </ac:grpSpMkLst>
        </pc:grpChg>
        <pc:grpChg chg="add del">
          <ac:chgData name="Ester Cohen" userId="4c0b58beaf3c975f" providerId="LiveId" clId="{2D74DA72-75DA-437B-A900-F60E3E7B9CB2}" dt="2021-10-13T22:41:01.974" v="43" actId="26606"/>
          <ac:grpSpMkLst>
            <pc:docMk/>
            <pc:sldMk cId="3286837339" sldId="268"/>
            <ac:grpSpMk id="29" creationId="{5995D10D-E9C9-47DB-AE7E-801FEF38F5C9}"/>
          </ac:grpSpMkLst>
        </pc:grpChg>
        <pc:grpChg chg="add">
          <ac:chgData name="Ester Cohen" userId="4c0b58beaf3c975f" providerId="LiveId" clId="{2D74DA72-75DA-437B-A900-F60E3E7B9CB2}" dt="2021-10-13T22:41:05.767" v="46" actId="26606"/>
          <ac:grpSpMkLst>
            <pc:docMk/>
            <pc:sldMk cId="3286837339" sldId="268"/>
            <ac:grpSpMk id="35" creationId="{828A5161-06F1-46CF-8AD7-844680A59E13}"/>
          </ac:grpSpMkLst>
        </pc:grpChg>
        <pc:grpChg chg="add">
          <ac:chgData name="Ester Cohen" userId="4c0b58beaf3c975f" providerId="LiveId" clId="{2D74DA72-75DA-437B-A900-F60E3E7B9CB2}" dt="2021-10-13T22:41:05.767" v="46" actId="26606"/>
          <ac:grpSpMkLst>
            <pc:docMk/>
            <pc:sldMk cId="3286837339" sldId="268"/>
            <ac:grpSpMk id="37" creationId="{5995D10D-E9C9-47DB-AE7E-801FEF38F5C9}"/>
          </ac:grpSpMkLst>
        </pc:grpChg>
        <pc:picChg chg="add mod">
          <ac:chgData name="Ester Cohen" userId="4c0b58beaf3c975f" providerId="LiveId" clId="{2D74DA72-75DA-437B-A900-F60E3E7B9CB2}" dt="2021-10-13T22:41:05.767" v="46" actId="26606"/>
          <ac:picMkLst>
            <pc:docMk/>
            <pc:sldMk cId="3286837339" sldId="268"/>
            <ac:picMk id="5" creationId="{0A7665F8-47A0-4460-AEE6-A41E8E54D430}"/>
          </ac:picMkLst>
        </pc:picChg>
      </pc:sldChg>
      <pc:sldChg chg="addSp delSp modSp new mod setBg">
        <pc:chgData name="Ester Cohen" userId="4c0b58beaf3c975f" providerId="LiveId" clId="{2D74DA72-75DA-437B-A900-F60E3E7B9CB2}" dt="2021-10-13T23:06:59.040" v="407" actId="20577"/>
        <pc:sldMkLst>
          <pc:docMk/>
          <pc:sldMk cId="1876784480" sldId="269"/>
        </pc:sldMkLst>
        <pc:spChg chg="mod">
          <ac:chgData name="Ester Cohen" userId="4c0b58beaf3c975f" providerId="LiveId" clId="{2D74DA72-75DA-437B-A900-F60E3E7B9CB2}" dt="2021-10-13T23:06:46.221" v="405" actId="20577"/>
          <ac:spMkLst>
            <pc:docMk/>
            <pc:sldMk cId="1876784480" sldId="269"/>
            <ac:spMk id="2" creationId="{F7CF9603-16D0-48C1-B2C2-0F00BFC0EF04}"/>
          </ac:spMkLst>
        </pc:spChg>
        <pc:spChg chg="mod">
          <ac:chgData name="Ester Cohen" userId="4c0b58beaf3c975f" providerId="LiveId" clId="{2D74DA72-75DA-437B-A900-F60E3E7B9CB2}" dt="2021-10-13T23:06:59.040" v="407" actId="20577"/>
          <ac:spMkLst>
            <pc:docMk/>
            <pc:sldMk cId="1876784480" sldId="269"/>
            <ac:spMk id="3" creationId="{D6914B80-83D8-4F0B-904C-969223F0789C}"/>
          </ac:spMkLst>
        </pc:spChg>
        <pc:spChg chg="del">
          <ac:chgData name="Ester Cohen" userId="4c0b58beaf3c975f" providerId="LiveId" clId="{2D74DA72-75DA-437B-A900-F60E3E7B9CB2}" dt="2021-10-13T22:46:21.065" v="62" actId="22"/>
          <ac:spMkLst>
            <pc:docMk/>
            <pc:sldMk cId="1876784480" sldId="269"/>
            <ac:spMk id="4" creationId="{8D62CE10-C6A1-46A1-89A0-D9547C5803D2}"/>
          </ac:spMkLst>
        </pc:spChg>
        <pc:spChg chg="add del">
          <ac:chgData name="Ester Cohen" userId="4c0b58beaf3c975f" providerId="LiveId" clId="{2D74DA72-75DA-437B-A900-F60E3E7B9CB2}" dt="2021-10-13T22:44:32.413" v="50" actId="22"/>
          <ac:spMkLst>
            <pc:docMk/>
            <pc:sldMk cId="1876784480" sldId="269"/>
            <ac:spMk id="6" creationId="{1C957217-643F-49A6-8A88-CA090DF2C2F7}"/>
          </ac:spMkLst>
        </pc:spChg>
        <pc:spChg chg="add">
          <ac:chgData name="Ester Cohen" userId="4c0b58beaf3c975f" providerId="LiveId" clId="{2D74DA72-75DA-437B-A900-F60E3E7B9CB2}" dt="2021-10-13T22:46:28.137" v="63" actId="26606"/>
          <ac:spMkLst>
            <pc:docMk/>
            <pc:sldMk cId="1876784480" sldId="269"/>
            <ac:spMk id="13" creationId="{2B566528-1B12-4246-9431-5C2D7D081168}"/>
          </ac:spMkLst>
        </pc:spChg>
        <pc:spChg chg="add">
          <ac:chgData name="Ester Cohen" userId="4c0b58beaf3c975f" providerId="LiveId" clId="{2D74DA72-75DA-437B-A900-F60E3E7B9CB2}" dt="2021-10-13T22:46:28.137" v="63" actId="26606"/>
          <ac:spMkLst>
            <pc:docMk/>
            <pc:sldMk cId="1876784480" sldId="269"/>
            <ac:spMk id="15" creationId="{D3F51FEB-38FB-4F6C-9F7B-2F2AFAB65463}"/>
          </ac:spMkLst>
        </pc:spChg>
        <pc:spChg chg="add">
          <ac:chgData name="Ester Cohen" userId="4c0b58beaf3c975f" providerId="LiveId" clId="{2D74DA72-75DA-437B-A900-F60E3E7B9CB2}" dt="2021-10-13T22:46:28.137" v="63" actId="26606"/>
          <ac:spMkLst>
            <pc:docMk/>
            <pc:sldMk cId="1876784480" sldId="269"/>
            <ac:spMk id="17" creationId="{1E547BA6-BAE0-43BB-A7CA-60F69CE252F0}"/>
          </ac:spMkLst>
        </pc:spChg>
        <pc:grpChg chg="add">
          <ac:chgData name="Ester Cohen" userId="4c0b58beaf3c975f" providerId="LiveId" clId="{2D74DA72-75DA-437B-A900-F60E3E7B9CB2}" dt="2021-10-13T22:46:28.137" v="63" actId="26606"/>
          <ac:grpSpMkLst>
            <pc:docMk/>
            <pc:sldMk cId="1876784480" sldId="269"/>
            <ac:grpSpMk id="19" creationId="{15CBE6EC-46EF-45D9-8E16-DCDC5917CA31}"/>
          </ac:grpSpMkLst>
        </pc:grpChg>
        <pc:picChg chg="add mod ord">
          <ac:chgData name="Ester Cohen" userId="4c0b58beaf3c975f" providerId="LiveId" clId="{2D74DA72-75DA-437B-A900-F60E3E7B9CB2}" dt="2021-10-13T23:06:24.626" v="399" actId="14100"/>
          <ac:picMkLst>
            <pc:docMk/>
            <pc:sldMk cId="1876784480" sldId="269"/>
            <ac:picMk id="8" creationId="{D413C7C9-CF26-4342-AC93-2B596688D059}"/>
          </ac:picMkLst>
        </pc:picChg>
      </pc:sldChg>
      <pc:sldChg chg="addSp delSp modSp new mod setBg">
        <pc:chgData name="Ester Cohen" userId="4c0b58beaf3c975f" providerId="LiveId" clId="{2D74DA72-75DA-437B-A900-F60E3E7B9CB2}" dt="2021-10-13T23:07:11.941" v="409" actId="782"/>
        <pc:sldMkLst>
          <pc:docMk/>
          <pc:sldMk cId="2674730783" sldId="270"/>
        </pc:sldMkLst>
        <pc:spChg chg="mod">
          <ac:chgData name="Ester Cohen" userId="4c0b58beaf3c975f" providerId="LiveId" clId="{2D74DA72-75DA-437B-A900-F60E3E7B9CB2}" dt="2021-10-13T23:07:11.941" v="409" actId="782"/>
          <ac:spMkLst>
            <pc:docMk/>
            <pc:sldMk cId="2674730783" sldId="270"/>
            <ac:spMk id="2" creationId="{C282BFDA-7D44-4255-80D8-C2B953DC079F}"/>
          </ac:spMkLst>
        </pc:spChg>
        <pc:spChg chg="mod">
          <ac:chgData name="Ester Cohen" userId="4c0b58beaf3c975f" providerId="LiveId" clId="{2D74DA72-75DA-437B-A900-F60E3E7B9CB2}" dt="2021-10-13T23:07:07.699" v="408" actId="12"/>
          <ac:spMkLst>
            <pc:docMk/>
            <pc:sldMk cId="2674730783" sldId="270"/>
            <ac:spMk id="3" creationId="{7F6F0ECA-13E0-4716-A273-2F8849B93DF7}"/>
          </ac:spMkLst>
        </pc:spChg>
        <pc:spChg chg="del mod">
          <ac:chgData name="Ester Cohen" userId="4c0b58beaf3c975f" providerId="LiveId" clId="{2D74DA72-75DA-437B-A900-F60E3E7B9CB2}" dt="2021-10-13T22:47:50.999" v="155"/>
          <ac:spMkLst>
            <pc:docMk/>
            <pc:sldMk cId="2674730783" sldId="270"/>
            <ac:spMk id="4" creationId="{78CF6971-BC2E-4D4A-B4E3-D49DE9A85BBE}"/>
          </ac:spMkLst>
        </pc:spChg>
        <pc:spChg chg="add">
          <ac:chgData name="Ester Cohen" userId="4c0b58beaf3c975f" providerId="LiveId" clId="{2D74DA72-75DA-437B-A900-F60E3E7B9CB2}" dt="2021-10-13T22:47:53.176" v="156" actId="26606"/>
          <ac:spMkLst>
            <pc:docMk/>
            <pc:sldMk cId="2674730783" sldId="270"/>
            <ac:spMk id="10" creationId="{2B566528-1B12-4246-9431-5C2D7D081168}"/>
          </ac:spMkLst>
        </pc:spChg>
        <pc:grpChg chg="add">
          <ac:chgData name="Ester Cohen" userId="4c0b58beaf3c975f" providerId="LiveId" clId="{2D74DA72-75DA-437B-A900-F60E3E7B9CB2}" dt="2021-10-13T22:47:53.176" v="156" actId="26606"/>
          <ac:grpSpMkLst>
            <pc:docMk/>
            <pc:sldMk cId="2674730783" sldId="270"/>
            <ac:grpSpMk id="12" creationId="{FA366754-A2F4-475B-8217-AB06F5F15F36}"/>
          </ac:grpSpMkLst>
        </pc:grpChg>
        <pc:grpChg chg="add">
          <ac:chgData name="Ester Cohen" userId="4c0b58beaf3c975f" providerId="LiveId" clId="{2D74DA72-75DA-437B-A900-F60E3E7B9CB2}" dt="2021-10-13T22:47:53.176" v="156" actId="26606"/>
          <ac:grpSpMkLst>
            <pc:docMk/>
            <pc:sldMk cId="2674730783" sldId="270"/>
            <ac:grpSpMk id="16" creationId="{828A5161-06F1-46CF-8AD7-844680A59E13}"/>
          </ac:grpSpMkLst>
        </pc:grpChg>
        <pc:picChg chg="add mod">
          <ac:chgData name="Ester Cohen" userId="4c0b58beaf3c975f" providerId="LiveId" clId="{2D74DA72-75DA-437B-A900-F60E3E7B9CB2}" dt="2021-10-13T22:47:53.176" v="156" actId="26606"/>
          <ac:picMkLst>
            <pc:docMk/>
            <pc:sldMk cId="2674730783" sldId="270"/>
            <ac:picMk id="5" creationId="{CA066ACA-CC15-4A58-9299-A1EA1EA3E7D3}"/>
          </ac:picMkLst>
        </pc:picChg>
      </pc:sldChg>
      <pc:sldChg chg="addSp delSp modSp new mod setBg">
        <pc:chgData name="Ester Cohen" userId="4c0b58beaf3c975f" providerId="LiveId" clId="{2D74DA72-75DA-437B-A900-F60E3E7B9CB2}" dt="2021-10-13T23:09:17.544" v="431" actId="20577"/>
        <pc:sldMkLst>
          <pc:docMk/>
          <pc:sldMk cId="1448359372" sldId="271"/>
        </pc:sldMkLst>
        <pc:spChg chg="mod">
          <ac:chgData name="Ester Cohen" userId="4c0b58beaf3c975f" providerId="LiveId" clId="{2D74DA72-75DA-437B-A900-F60E3E7B9CB2}" dt="2021-10-13T23:09:17.544" v="431" actId="20577"/>
          <ac:spMkLst>
            <pc:docMk/>
            <pc:sldMk cId="1448359372" sldId="271"/>
            <ac:spMk id="2" creationId="{DB915A0A-F7BD-46F1-A834-19A35D83C30D}"/>
          </ac:spMkLst>
        </pc:spChg>
        <pc:spChg chg="mod">
          <ac:chgData name="Ester Cohen" userId="4c0b58beaf3c975f" providerId="LiveId" clId="{2D74DA72-75DA-437B-A900-F60E3E7B9CB2}" dt="2021-10-13T23:07:35.230" v="411" actId="12"/>
          <ac:spMkLst>
            <pc:docMk/>
            <pc:sldMk cId="1448359372" sldId="271"/>
            <ac:spMk id="3" creationId="{689BBCEE-96B1-4382-A308-345E119D518C}"/>
          </ac:spMkLst>
        </pc:spChg>
        <pc:spChg chg="del">
          <ac:chgData name="Ester Cohen" userId="4c0b58beaf3c975f" providerId="LiveId" clId="{2D74DA72-75DA-437B-A900-F60E3E7B9CB2}" dt="2021-10-13T22:49:02.301" v="191"/>
          <ac:spMkLst>
            <pc:docMk/>
            <pc:sldMk cId="1448359372" sldId="271"/>
            <ac:spMk id="4" creationId="{EDCFD73E-15D8-41B7-838D-C6459CC67BF1}"/>
          </ac:spMkLst>
        </pc:spChg>
        <pc:spChg chg="add del">
          <ac:chgData name="Ester Cohen" userId="4c0b58beaf3c975f" providerId="LiveId" clId="{2D74DA72-75DA-437B-A900-F60E3E7B9CB2}" dt="2021-10-13T22:50:03.684" v="193" actId="26606"/>
          <ac:spMkLst>
            <pc:docMk/>
            <pc:sldMk cId="1448359372" sldId="271"/>
            <ac:spMk id="10" creationId="{2B566528-1B12-4246-9431-5C2D7D081168}"/>
          </ac:spMkLst>
        </pc:spChg>
        <pc:spChg chg="add del">
          <ac:chgData name="Ester Cohen" userId="4c0b58beaf3c975f" providerId="LiveId" clId="{2D74DA72-75DA-437B-A900-F60E3E7B9CB2}" dt="2021-10-13T23:04:56.660" v="380" actId="26606"/>
          <ac:spMkLst>
            <pc:docMk/>
            <pc:sldMk cId="1448359372" sldId="271"/>
            <ac:spMk id="20" creationId="{743AA782-23D1-4521-8CAD-47662984AA08}"/>
          </ac:spMkLst>
        </pc:spChg>
        <pc:spChg chg="add del">
          <ac:chgData name="Ester Cohen" userId="4c0b58beaf3c975f" providerId="LiveId" clId="{2D74DA72-75DA-437B-A900-F60E3E7B9CB2}" dt="2021-10-13T23:04:56.660" v="380" actId="26606"/>
          <ac:spMkLst>
            <pc:docMk/>
            <pc:sldMk cId="1448359372" sldId="271"/>
            <ac:spMk id="21" creationId="{650D18FE-0824-4A46-B22C-A86B52E5780A}"/>
          </ac:spMkLst>
        </pc:spChg>
        <pc:spChg chg="add">
          <ac:chgData name="Ester Cohen" userId="4c0b58beaf3c975f" providerId="LiveId" clId="{2D74DA72-75DA-437B-A900-F60E3E7B9CB2}" dt="2021-10-13T23:04:56.660" v="380" actId="26606"/>
          <ac:spMkLst>
            <pc:docMk/>
            <pc:sldMk cId="1448359372" sldId="271"/>
            <ac:spMk id="26" creationId="{2B566528-1B12-4246-9431-5C2D7D081168}"/>
          </ac:spMkLst>
        </pc:spChg>
        <pc:grpChg chg="add del">
          <ac:chgData name="Ester Cohen" userId="4c0b58beaf3c975f" providerId="LiveId" clId="{2D74DA72-75DA-437B-A900-F60E3E7B9CB2}" dt="2021-10-13T22:50:03.684" v="193" actId="26606"/>
          <ac:grpSpMkLst>
            <pc:docMk/>
            <pc:sldMk cId="1448359372" sldId="271"/>
            <ac:grpSpMk id="12" creationId="{828A5161-06F1-46CF-8AD7-844680A59E13}"/>
          </ac:grpSpMkLst>
        </pc:grpChg>
        <pc:grpChg chg="add del">
          <ac:chgData name="Ester Cohen" userId="4c0b58beaf3c975f" providerId="LiveId" clId="{2D74DA72-75DA-437B-A900-F60E3E7B9CB2}" dt="2021-10-13T22:50:03.684" v="193" actId="26606"/>
          <ac:grpSpMkLst>
            <pc:docMk/>
            <pc:sldMk cId="1448359372" sldId="271"/>
            <ac:grpSpMk id="16" creationId="{5995D10D-E9C9-47DB-AE7E-801FEF38F5C9}"/>
          </ac:grpSpMkLst>
        </pc:grpChg>
        <pc:grpChg chg="add">
          <ac:chgData name="Ester Cohen" userId="4c0b58beaf3c975f" providerId="LiveId" clId="{2D74DA72-75DA-437B-A900-F60E3E7B9CB2}" dt="2021-10-13T23:04:56.660" v="380" actId="26606"/>
          <ac:grpSpMkLst>
            <pc:docMk/>
            <pc:sldMk cId="1448359372" sldId="271"/>
            <ac:grpSpMk id="28" creationId="{828A5161-06F1-46CF-8AD7-844680A59E13}"/>
          </ac:grpSpMkLst>
        </pc:grpChg>
        <pc:grpChg chg="add">
          <ac:chgData name="Ester Cohen" userId="4c0b58beaf3c975f" providerId="LiveId" clId="{2D74DA72-75DA-437B-A900-F60E3E7B9CB2}" dt="2021-10-13T23:04:56.660" v="380" actId="26606"/>
          <ac:grpSpMkLst>
            <pc:docMk/>
            <pc:sldMk cId="1448359372" sldId="271"/>
            <ac:grpSpMk id="32" creationId="{5995D10D-E9C9-47DB-AE7E-801FEF38F5C9}"/>
          </ac:grpSpMkLst>
        </pc:grpChg>
        <pc:picChg chg="add mod">
          <ac:chgData name="Ester Cohen" userId="4c0b58beaf3c975f" providerId="LiveId" clId="{2D74DA72-75DA-437B-A900-F60E3E7B9CB2}" dt="2021-10-13T23:04:56.660" v="380" actId="26606"/>
          <ac:picMkLst>
            <pc:docMk/>
            <pc:sldMk cId="1448359372" sldId="271"/>
            <ac:picMk id="5" creationId="{638AE13F-E37C-4619-BC2D-53D17F87F6F2}"/>
          </ac:picMkLst>
        </pc:picChg>
      </pc:sldChg>
      <pc:sldChg chg="addSp delSp modSp new mod setBg">
        <pc:chgData name="Ester Cohen" userId="4c0b58beaf3c975f" providerId="LiveId" clId="{2D74DA72-75DA-437B-A900-F60E3E7B9CB2}" dt="2021-10-13T23:09:24.543" v="434" actId="20577"/>
        <pc:sldMkLst>
          <pc:docMk/>
          <pc:sldMk cId="3197885634" sldId="272"/>
        </pc:sldMkLst>
        <pc:spChg chg="mod">
          <ac:chgData name="Ester Cohen" userId="4c0b58beaf3c975f" providerId="LiveId" clId="{2D74DA72-75DA-437B-A900-F60E3E7B9CB2}" dt="2021-10-13T23:09:24.543" v="434" actId="20577"/>
          <ac:spMkLst>
            <pc:docMk/>
            <pc:sldMk cId="3197885634" sldId="272"/>
            <ac:spMk id="2" creationId="{6FC0369C-5A81-4D59-AB30-49348FDC89DE}"/>
          </ac:spMkLst>
        </pc:spChg>
        <pc:spChg chg="mod">
          <ac:chgData name="Ester Cohen" userId="4c0b58beaf3c975f" providerId="LiveId" clId="{2D74DA72-75DA-437B-A900-F60E3E7B9CB2}" dt="2021-10-13T23:07:48.969" v="413" actId="12"/>
          <ac:spMkLst>
            <pc:docMk/>
            <pc:sldMk cId="3197885634" sldId="272"/>
            <ac:spMk id="3" creationId="{A820773B-F29E-4646-95E6-35B5948C1961}"/>
          </ac:spMkLst>
        </pc:spChg>
        <pc:spChg chg="del">
          <ac:chgData name="Ester Cohen" userId="4c0b58beaf3c975f" providerId="LiveId" clId="{2D74DA72-75DA-437B-A900-F60E3E7B9CB2}" dt="2021-10-13T22:50:23.065" v="199"/>
          <ac:spMkLst>
            <pc:docMk/>
            <pc:sldMk cId="3197885634" sldId="272"/>
            <ac:spMk id="4" creationId="{9FECB82E-8B40-4530-94F2-275B6480BBD8}"/>
          </ac:spMkLst>
        </pc:spChg>
        <pc:spChg chg="add del">
          <ac:chgData name="Ester Cohen" userId="4c0b58beaf3c975f" providerId="LiveId" clId="{2D74DA72-75DA-437B-A900-F60E3E7B9CB2}" dt="2021-10-13T22:51:34.616" v="201" actId="26606"/>
          <ac:spMkLst>
            <pc:docMk/>
            <pc:sldMk cId="3197885634" sldId="272"/>
            <ac:spMk id="10" creationId="{5E39A796-BE83-48B1-B33F-35C4A32AAB57}"/>
          </ac:spMkLst>
        </pc:spChg>
        <pc:spChg chg="add del">
          <ac:chgData name="Ester Cohen" userId="4c0b58beaf3c975f" providerId="LiveId" clId="{2D74DA72-75DA-437B-A900-F60E3E7B9CB2}" dt="2021-10-13T22:51:34.616" v="201" actId="26606"/>
          <ac:spMkLst>
            <pc:docMk/>
            <pc:sldMk cId="3197885634" sldId="272"/>
            <ac:spMk id="12" creationId="{72F84B47-E267-4194-8194-831DB7B5547F}"/>
          </ac:spMkLst>
        </pc:spChg>
        <pc:spChg chg="add del">
          <ac:chgData name="Ester Cohen" userId="4c0b58beaf3c975f" providerId="LiveId" clId="{2D74DA72-75DA-437B-A900-F60E3E7B9CB2}" dt="2021-10-13T23:05:01.464" v="381" actId="26606"/>
          <ac:spMkLst>
            <pc:docMk/>
            <pc:sldMk cId="3197885634" sldId="272"/>
            <ac:spMk id="14" creationId="{55222F96-971A-4F90-B841-6BAB416C7AC1}"/>
          </ac:spMkLst>
        </pc:spChg>
        <pc:spChg chg="add del">
          <ac:chgData name="Ester Cohen" userId="4c0b58beaf3c975f" providerId="LiveId" clId="{2D74DA72-75DA-437B-A900-F60E3E7B9CB2}" dt="2021-10-13T23:05:01.464" v="381" actId="26606"/>
          <ac:spMkLst>
            <pc:docMk/>
            <pc:sldMk cId="3197885634" sldId="272"/>
            <ac:spMk id="15" creationId="{DBC6133C-0615-4CE4-9132-37E609A9BDFA}"/>
          </ac:spMkLst>
        </pc:spChg>
        <pc:spChg chg="add del">
          <ac:chgData name="Ester Cohen" userId="4c0b58beaf3c975f" providerId="LiveId" clId="{2D74DA72-75DA-437B-A900-F60E3E7B9CB2}" dt="2021-10-13T23:05:01.464" v="381" actId="26606"/>
          <ac:spMkLst>
            <pc:docMk/>
            <pc:sldMk cId="3197885634" sldId="272"/>
            <ac:spMk id="16" creationId="{08980754-6F4B-43C9-B9BE-127B6BED6586}"/>
          </ac:spMkLst>
        </pc:spChg>
        <pc:spChg chg="add del">
          <ac:chgData name="Ester Cohen" userId="4c0b58beaf3c975f" providerId="LiveId" clId="{2D74DA72-75DA-437B-A900-F60E3E7B9CB2}" dt="2021-10-13T23:05:01.464" v="381" actId="26606"/>
          <ac:spMkLst>
            <pc:docMk/>
            <pc:sldMk cId="3197885634" sldId="272"/>
            <ac:spMk id="17" creationId="{169CC832-2974-4E8D-90ED-3E2941BA7336}"/>
          </ac:spMkLst>
        </pc:spChg>
        <pc:spChg chg="add del">
          <ac:chgData name="Ester Cohen" userId="4c0b58beaf3c975f" providerId="LiveId" clId="{2D74DA72-75DA-437B-A900-F60E3E7B9CB2}" dt="2021-10-13T23:05:01.464" v="381" actId="26606"/>
          <ac:spMkLst>
            <pc:docMk/>
            <pc:sldMk cId="3197885634" sldId="272"/>
            <ac:spMk id="18" creationId="{2C1BBA94-3F40-40AA-8BB9-E69E25E537C1}"/>
          </ac:spMkLst>
        </pc:spChg>
        <pc:spChg chg="add">
          <ac:chgData name="Ester Cohen" userId="4c0b58beaf3c975f" providerId="LiveId" clId="{2D74DA72-75DA-437B-A900-F60E3E7B9CB2}" dt="2021-10-13T23:05:01.464" v="381" actId="26606"/>
          <ac:spMkLst>
            <pc:docMk/>
            <pc:sldMk cId="3197885634" sldId="272"/>
            <ac:spMk id="23" creationId="{2B566528-1B12-4246-9431-5C2D7D081168}"/>
          </ac:spMkLst>
        </pc:spChg>
        <pc:grpChg chg="add">
          <ac:chgData name="Ester Cohen" userId="4c0b58beaf3c975f" providerId="LiveId" clId="{2D74DA72-75DA-437B-A900-F60E3E7B9CB2}" dt="2021-10-13T23:05:01.464" v="381" actId="26606"/>
          <ac:grpSpMkLst>
            <pc:docMk/>
            <pc:sldMk cId="3197885634" sldId="272"/>
            <ac:grpSpMk id="25" creationId="{828A5161-06F1-46CF-8AD7-844680A59E13}"/>
          </ac:grpSpMkLst>
        </pc:grpChg>
        <pc:grpChg chg="add">
          <ac:chgData name="Ester Cohen" userId="4c0b58beaf3c975f" providerId="LiveId" clId="{2D74DA72-75DA-437B-A900-F60E3E7B9CB2}" dt="2021-10-13T23:05:01.464" v="381" actId="26606"/>
          <ac:grpSpMkLst>
            <pc:docMk/>
            <pc:sldMk cId="3197885634" sldId="272"/>
            <ac:grpSpMk id="29" creationId="{5995D10D-E9C9-47DB-AE7E-801FEF38F5C9}"/>
          </ac:grpSpMkLst>
        </pc:grpChg>
        <pc:picChg chg="add mod">
          <ac:chgData name="Ester Cohen" userId="4c0b58beaf3c975f" providerId="LiveId" clId="{2D74DA72-75DA-437B-A900-F60E3E7B9CB2}" dt="2021-10-13T23:05:01.464" v="381" actId="26606"/>
          <ac:picMkLst>
            <pc:docMk/>
            <pc:sldMk cId="3197885634" sldId="272"/>
            <ac:picMk id="5" creationId="{EC924969-95D1-49B2-B2E3-FB9CBDBBB3EA}"/>
          </ac:picMkLst>
        </pc:picChg>
      </pc:sldChg>
      <pc:sldChg chg="addSp delSp modSp new mod setBg">
        <pc:chgData name="Ester Cohen" userId="4c0b58beaf3c975f" providerId="LiveId" clId="{2D74DA72-75DA-437B-A900-F60E3E7B9CB2}" dt="2021-10-13T23:09:36.563" v="454" actId="20577"/>
        <pc:sldMkLst>
          <pc:docMk/>
          <pc:sldMk cId="58989677" sldId="273"/>
        </pc:sldMkLst>
        <pc:spChg chg="mod">
          <ac:chgData name="Ester Cohen" userId="4c0b58beaf3c975f" providerId="LiveId" clId="{2D74DA72-75DA-437B-A900-F60E3E7B9CB2}" dt="2021-10-13T23:09:36.563" v="454" actId="20577"/>
          <ac:spMkLst>
            <pc:docMk/>
            <pc:sldMk cId="58989677" sldId="273"/>
            <ac:spMk id="2" creationId="{9235FEEF-D667-437D-BE2B-C9514BB910B5}"/>
          </ac:spMkLst>
        </pc:spChg>
        <pc:spChg chg="mod">
          <ac:chgData name="Ester Cohen" userId="4c0b58beaf3c975f" providerId="LiveId" clId="{2D74DA72-75DA-437B-A900-F60E3E7B9CB2}" dt="2021-10-13T23:08:04.184" v="416" actId="13926"/>
          <ac:spMkLst>
            <pc:docMk/>
            <pc:sldMk cId="58989677" sldId="273"/>
            <ac:spMk id="3" creationId="{EB5C9A59-6A7C-451F-9DA3-982BA1C04EB0}"/>
          </ac:spMkLst>
        </pc:spChg>
        <pc:spChg chg="del">
          <ac:chgData name="Ester Cohen" userId="4c0b58beaf3c975f" providerId="LiveId" clId="{2D74DA72-75DA-437B-A900-F60E3E7B9CB2}" dt="2021-10-13T22:51:55.667" v="207"/>
          <ac:spMkLst>
            <pc:docMk/>
            <pc:sldMk cId="58989677" sldId="273"/>
            <ac:spMk id="4" creationId="{4B80D7C1-CDA5-4369-A891-940FB5644FFB}"/>
          </ac:spMkLst>
        </pc:spChg>
        <pc:spChg chg="add">
          <ac:chgData name="Ester Cohen" userId="4c0b58beaf3c975f" providerId="LiveId" clId="{2D74DA72-75DA-437B-A900-F60E3E7B9CB2}" dt="2021-10-13T23:05:07.553" v="382" actId="26606"/>
          <ac:spMkLst>
            <pc:docMk/>
            <pc:sldMk cId="58989677" sldId="273"/>
            <ac:spMk id="10" creationId="{2B566528-1B12-4246-9431-5C2D7D081168}"/>
          </ac:spMkLst>
        </pc:spChg>
        <pc:grpChg chg="add">
          <ac:chgData name="Ester Cohen" userId="4c0b58beaf3c975f" providerId="LiveId" clId="{2D74DA72-75DA-437B-A900-F60E3E7B9CB2}" dt="2021-10-13T23:05:07.553" v="382" actId="26606"/>
          <ac:grpSpMkLst>
            <pc:docMk/>
            <pc:sldMk cId="58989677" sldId="273"/>
            <ac:grpSpMk id="12" creationId="{828A5161-06F1-46CF-8AD7-844680A59E13}"/>
          </ac:grpSpMkLst>
        </pc:grpChg>
        <pc:grpChg chg="add">
          <ac:chgData name="Ester Cohen" userId="4c0b58beaf3c975f" providerId="LiveId" clId="{2D74DA72-75DA-437B-A900-F60E3E7B9CB2}" dt="2021-10-13T23:05:07.553" v="382" actId="26606"/>
          <ac:grpSpMkLst>
            <pc:docMk/>
            <pc:sldMk cId="58989677" sldId="273"/>
            <ac:grpSpMk id="16" creationId="{5995D10D-E9C9-47DB-AE7E-801FEF38F5C9}"/>
          </ac:grpSpMkLst>
        </pc:grpChg>
        <pc:picChg chg="add mod">
          <ac:chgData name="Ester Cohen" userId="4c0b58beaf3c975f" providerId="LiveId" clId="{2D74DA72-75DA-437B-A900-F60E3E7B9CB2}" dt="2021-10-13T23:05:07.553" v="382" actId="26606"/>
          <ac:picMkLst>
            <pc:docMk/>
            <pc:sldMk cId="58989677" sldId="273"/>
            <ac:picMk id="5" creationId="{3A881B0B-6864-4893-821E-BEDF6A0E4913}"/>
          </ac:picMkLst>
        </pc:picChg>
      </pc:sldChg>
      <pc:sldChg chg="addSp delSp modSp new mod setBg">
        <pc:chgData name="Ester Cohen" userId="4c0b58beaf3c975f" providerId="LiveId" clId="{2D74DA72-75DA-437B-A900-F60E3E7B9CB2}" dt="2021-10-13T23:08:08.548" v="417" actId="782"/>
        <pc:sldMkLst>
          <pc:docMk/>
          <pc:sldMk cId="2857562524" sldId="274"/>
        </pc:sldMkLst>
        <pc:spChg chg="mod">
          <ac:chgData name="Ester Cohen" userId="4c0b58beaf3c975f" providerId="LiveId" clId="{2D74DA72-75DA-437B-A900-F60E3E7B9CB2}" dt="2021-10-13T23:08:08.548" v="417" actId="782"/>
          <ac:spMkLst>
            <pc:docMk/>
            <pc:sldMk cId="2857562524" sldId="274"/>
            <ac:spMk id="2" creationId="{AC0CCA16-9DE5-40BF-A772-92E7EB800511}"/>
          </ac:spMkLst>
        </pc:spChg>
        <pc:spChg chg="del">
          <ac:chgData name="Ester Cohen" userId="4c0b58beaf3c975f" providerId="LiveId" clId="{2D74DA72-75DA-437B-A900-F60E3E7B9CB2}" dt="2021-10-13T22:53:47.792" v="244" actId="478"/>
          <ac:spMkLst>
            <pc:docMk/>
            <pc:sldMk cId="2857562524" sldId="274"/>
            <ac:spMk id="3" creationId="{62343D37-0373-4578-974E-579B6EDA1DF0}"/>
          </ac:spMkLst>
        </pc:spChg>
        <pc:spChg chg="del">
          <ac:chgData name="Ester Cohen" userId="4c0b58beaf3c975f" providerId="LiveId" clId="{2D74DA72-75DA-437B-A900-F60E3E7B9CB2}" dt="2021-10-13T22:53:50.971" v="245"/>
          <ac:spMkLst>
            <pc:docMk/>
            <pc:sldMk cId="2857562524" sldId="274"/>
            <ac:spMk id="4" creationId="{02365628-8CFE-4DF6-B6D1-4150CC65CDB9}"/>
          </ac:spMkLst>
        </pc:spChg>
        <pc:spChg chg="add del">
          <ac:chgData name="Ester Cohen" userId="4c0b58beaf3c975f" providerId="LiveId" clId="{2D74DA72-75DA-437B-A900-F60E3E7B9CB2}" dt="2021-10-13T23:05:14.842" v="384" actId="26606"/>
          <ac:spMkLst>
            <pc:docMk/>
            <pc:sldMk cId="2857562524" sldId="274"/>
            <ac:spMk id="9" creationId="{E01BDCCD-1F02-403C-8596-F609989F4332}"/>
          </ac:spMkLst>
        </pc:spChg>
        <pc:spChg chg="add del">
          <ac:chgData name="Ester Cohen" userId="4c0b58beaf3c975f" providerId="LiveId" clId="{2D74DA72-75DA-437B-A900-F60E3E7B9CB2}" dt="2021-10-13T23:05:16.218" v="386" actId="26606"/>
          <ac:spMkLst>
            <pc:docMk/>
            <pc:sldMk cId="2857562524" sldId="274"/>
            <ac:spMk id="10" creationId="{A4AC5506-6312-4701-8D3C-40187889A947}"/>
          </ac:spMkLst>
        </pc:spChg>
        <pc:spChg chg="add del">
          <ac:chgData name="Ester Cohen" userId="4c0b58beaf3c975f" providerId="LiveId" clId="{2D74DA72-75DA-437B-A900-F60E3E7B9CB2}" dt="2021-10-13T23:05:14.842" v="384" actId="26606"/>
          <ac:spMkLst>
            <pc:docMk/>
            <pc:sldMk cId="2857562524" sldId="274"/>
            <ac:spMk id="12" creationId="{2B566528-1B12-4246-9431-5C2D7D081168}"/>
          </ac:spMkLst>
        </pc:spChg>
        <pc:spChg chg="add">
          <ac:chgData name="Ester Cohen" userId="4c0b58beaf3c975f" providerId="LiveId" clId="{2D74DA72-75DA-437B-A900-F60E3E7B9CB2}" dt="2021-10-13T23:05:16.232" v="387" actId="26606"/>
          <ac:spMkLst>
            <pc:docMk/>
            <pc:sldMk cId="2857562524" sldId="274"/>
            <ac:spMk id="13" creationId="{2B566528-1B12-4246-9431-5C2D7D081168}"/>
          </ac:spMkLst>
        </pc:spChg>
        <pc:spChg chg="add del">
          <ac:chgData name="Ester Cohen" userId="4c0b58beaf3c975f" providerId="LiveId" clId="{2D74DA72-75DA-437B-A900-F60E3E7B9CB2}" dt="2021-10-13T23:05:19.763" v="388" actId="478"/>
          <ac:spMkLst>
            <pc:docMk/>
            <pc:sldMk cId="2857562524" sldId="274"/>
            <ac:spMk id="17" creationId="{E01BDCCD-1F02-403C-8596-F609989F4332}"/>
          </ac:spMkLst>
        </pc:spChg>
        <pc:grpChg chg="add del">
          <ac:chgData name="Ester Cohen" userId="4c0b58beaf3c975f" providerId="LiveId" clId="{2D74DA72-75DA-437B-A900-F60E3E7B9CB2}" dt="2021-10-13T23:05:14.842" v="384" actId="26606"/>
          <ac:grpSpMkLst>
            <pc:docMk/>
            <pc:sldMk cId="2857562524" sldId="274"/>
            <ac:grpSpMk id="14" creationId="{828A5161-06F1-46CF-8AD7-844680A59E13}"/>
          </ac:grpSpMkLst>
        </pc:grpChg>
        <pc:grpChg chg="add del">
          <ac:chgData name="Ester Cohen" userId="4c0b58beaf3c975f" providerId="LiveId" clId="{2D74DA72-75DA-437B-A900-F60E3E7B9CB2}" dt="2021-10-13T23:05:14.842" v="384" actId="26606"/>
          <ac:grpSpMkLst>
            <pc:docMk/>
            <pc:sldMk cId="2857562524" sldId="274"/>
            <ac:grpSpMk id="18" creationId="{5995D10D-E9C9-47DB-AE7E-801FEF38F5C9}"/>
          </ac:grpSpMkLst>
        </pc:grpChg>
        <pc:grpChg chg="add">
          <ac:chgData name="Ester Cohen" userId="4c0b58beaf3c975f" providerId="LiveId" clId="{2D74DA72-75DA-437B-A900-F60E3E7B9CB2}" dt="2021-10-13T23:05:16.232" v="387" actId="26606"/>
          <ac:grpSpMkLst>
            <pc:docMk/>
            <pc:sldMk cId="2857562524" sldId="274"/>
            <ac:grpSpMk id="21" creationId="{828A5161-06F1-46CF-8AD7-844680A59E13}"/>
          </ac:grpSpMkLst>
        </pc:grpChg>
        <pc:grpChg chg="add">
          <ac:chgData name="Ester Cohen" userId="4c0b58beaf3c975f" providerId="LiveId" clId="{2D74DA72-75DA-437B-A900-F60E3E7B9CB2}" dt="2021-10-13T23:05:16.232" v="387" actId="26606"/>
          <ac:grpSpMkLst>
            <pc:docMk/>
            <pc:sldMk cId="2857562524" sldId="274"/>
            <ac:grpSpMk id="22" creationId="{5995D10D-E9C9-47DB-AE7E-801FEF38F5C9}"/>
          </ac:grpSpMkLst>
        </pc:grpChg>
        <pc:picChg chg="add mod">
          <ac:chgData name="Ester Cohen" userId="4c0b58beaf3c975f" providerId="LiveId" clId="{2D74DA72-75DA-437B-A900-F60E3E7B9CB2}" dt="2021-10-13T23:05:24.608" v="390" actId="1076"/>
          <ac:picMkLst>
            <pc:docMk/>
            <pc:sldMk cId="2857562524" sldId="274"/>
            <ac:picMk id="5" creationId="{7F2FD5AA-FC63-4F03-983D-BD9E145B0FD8}"/>
          </ac:picMkLst>
        </pc:picChg>
      </pc:sldChg>
      <pc:sldChg chg="addSp delSp modSp new mod setBg">
        <pc:chgData name="Ester Cohen" userId="4c0b58beaf3c975f" providerId="LiveId" clId="{2D74DA72-75DA-437B-A900-F60E3E7B9CB2}" dt="2021-10-13T23:08:17.334" v="419" actId="12"/>
        <pc:sldMkLst>
          <pc:docMk/>
          <pc:sldMk cId="636048554" sldId="275"/>
        </pc:sldMkLst>
        <pc:spChg chg="mod">
          <ac:chgData name="Ester Cohen" userId="4c0b58beaf3c975f" providerId="LiveId" clId="{2D74DA72-75DA-437B-A900-F60E3E7B9CB2}" dt="2021-10-13T23:08:12.698" v="418" actId="782"/>
          <ac:spMkLst>
            <pc:docMk/>
            <pc:sldMk cId="636048554" sldId="275"/>
            <ac:spMk id="2" creationId="{6A251FB8-8ECE-43A9-851B-5144E560A1B0}"/>
          </ac:spMkLst>
        </pc:spChg>
        <pc:spChg chg="mod">
          <ac:chgData name="Ester Cohen" userId="4c0b58beaf3c975f" providerId="LiveId" clId="{2D74DA72-75DA-437B-A900-F60E3E7B9CB2}" dt="2021-10-13T23:08:17.334" v="419" actId="12"/>
          <ac:spMkLst>
            <pc:docMk/>
            <pc:sldMk cId="636048554" sldId="275"/>
            <ac:spMk id="3" creationId="{2F07C397-C845-40D8-BB5F-2F28350E5A93}"/>
          </ac:spMkLst>
        </pc:spChg>
        <pc:spChg chg="del mod">
          <ac:chgData name="Ester Cohen" userId="4c0b58beaf3c975f" providerId="LiveId" clId="{2D74DA72-75DA-437B-A900-F60E3E7B9CB2}" dt="2021-10-13T22:55:14.381" v="310"/>
          <ac:spMkLst>
            <pc:docMk/>
            <pc:sldMk cId="636048554" sldId="275"/>
            <ac:spMk id="4" creationId="{E1787A24-F737-4B81-B6A7-9F4B0C3B269A}"/>
          </ac:spMkLst>
        </pc:spChg>
        <pc:spChg chg="add">
          <ac:chgData name="Ester Cohen" userId="4c0b58beaf3c975f" providerId="LiveId" clId="{2D74DA72-75DA-437B-A900-F60E3E7B9CB2}" dt="2021-10-13T23:05:33.581" v="391" actId="26606"/>
          <ac:spMkLst>
            <pc:docMk/>
            <pc:sldMk cId="636048554" sldId="275"/>
            <ac:spMk id="7" creationId="{2B566528-1B12-4246-9431-5C2D7D081168}"/>
          </ac:spMkLst>
        </pc:spChg>
        <pc:spChg chg="add del">
          <ac:chgData name="Ester Cohen" userId="4c0b58beaf3c975f" providerId="LiveId" clId="{2D74DA72-75DA-437B-A900-F60E3E7B9CB2}" dt="2021-10-13T22:55:34.126" v="313" actId="26606"/>
          <ac:spMkLst>
            <pc:docMk/>
            <pc:sldMk cId="636048554" sldId="275"/>
            <ac:spMk id="10" creationId="{DBC6133C-0615-4CE4-9132-37E609A9BDFA}"/>
          </ac:spMkLst>
        </pc:spChg>
        <pc:spChg chg="add del">
          <ac:chgData name="Ester Cohen" userId="4c0b58beaf3c975f" providerId="LiveId" clId="{2D74DA72-75DA-437B-A900-F60E3E7B9CB2}" dt="2021-10-13T22:55:34.126" v="313" actId="26606"/>
          <ac:spMkLst>
            <pc:docMk/>
            <pc:sldMk cId="636048554" sldId="275"/>
            <ac:spMk id="12" creationId="{169CC832-2974-4E8D-90ED-3E2941BA7336}"/>
          </ac:spMkLst>
        </pc:spChg>
        <pc:spChg chg="add del">
          <ac:chgData name="Ester Cohen" userId="4c0b58beaf3c975f" providerId="LiveId" clId="{2D74DA72-75DA-437B-A900-F60E3E7B9CB2}" dt="2021-10-13T22:55:34.126" v="313" actId="26606"/>
          <ac:spMkLst>
            <pc:docMk/>
            <pc:sldMk cId="636048554" sldId="275"/>
            <ac:spMk id="14" creationId="{55222F96-971A-4F90-B841-6BAB416C7AC1}"/>
          </ac:spMkLst>
        </pc:spChg>
        <pc:spChg chg="add del">
          <ac:chgData name="Ester Cohen" userId="4c0b58beaf3c975f" providerId="LiveId" clId="{2D74DA72-75DA-437B-A900-F60E3E7B9CB2}" dt="2021-10-13T22:55:34.126" v="313" actId="26606"/>
          <ac:spMkLst>
            <pc:docMk/>
            <pc:sldMk cId="636048554" sldId="275"/>
            <ac:spMk id="16" creationId="{08980754-6F4B-43C9-B9BE-127B6BED6586}"/>
          </ac:spMkLst>
        </pc:spChg>
        <pc:spChg chg="add del">
          <ac:chgData name="Ester Cohen" userId="4c0b58beaf3c975f" providerId="LiveId" clId="{2D74DA72-75DA-437B-A900-F60E3E7B9CB2}" dt="2021-10-13T22:55:34.126" v="313" actId="26606"/>
          <ac:spMkLst>
            <pc:docMk/>
            <pc:sldMk cId="636048554" sldId="275"/>
            <ac:spMk id="18" creationId="{2C1BBA94-3F40-40AA-8BB9-E69E25E537C1}"/>
          </ac:spMkLst>
        </pc:spChg>
        <pc:grpChg chg="add">
          <ac:chgData name="Ester Cohen" userId="4c0b58beaf3c975f" providerId="LiveId" clId="{2D74DA72-75DA-437B-A900-F60E3E7B9CB2}" dt="2021-10-13T23:05:33.581" v="391" actId="26606"/>
          <ac:grpSpMkLst>
            <pc:docMk/>
            <pc:sldMk cId="636048554" sldId="275"/>
            <ac:grpSpMk id="8" creationId="{828A5161-06F1-46CF-8AD7-844680A59E13}"/>
          </ac:grpSpMkLst>
        </pc:grpChg>
        <pc:grpChg chg="add">
          <ac:chgData name="Ester Cohen" userId="4c0b58beaf3c975f" providerId="LiveId" clId="{2D74DA72-75DA-437B-A900-F60E3E7B9CB2}" dt="2021-10-13T23:05:33.581" v="391" actId="26606"/>
          <ac:grpSpMkLst>
            <pc:docMk/>
            <pc:sldMk cId="636048554" sldId="275"/>
            <ac:grpSpMk id="11" creationId="{5995D10D-E9C9-47DB-AE7E-801FEF38F5C9}"/>
          </ac:grpSpMkLst>
        </pc:grpChg>
        <pc:picChg chg="add mod">
          <ac:chgData name="Ester Cohen" userId="4c0b58beaf3c975f" providerId="LiveId" clId="{2D74DA72-75DA-437B-A900-F60E3E7B9CB2}" dt="2021-10-13T23:05:33.581" v="391" actId="26606"/>
          <ac:picMkLst>
            <pc:docMk/>
            <pc:sldMk cId="636048554" sldId="275"/>
            <ac:picMk id="5" creationId="{0BCB2494-34E3-42D8-A15F-0FD7D1D27B42}"/>
          </ac:picMkLst>
        </pc:picChg>
      </pc:sldChg>
      <pc:sldChg chg="addSp delSp modSp new mod setBg">
        <pc:chgData name="Ester Cohen" userId="4c0b58beaf3c975f" providerId="LiveId" clId="{2D74DA72-75DA-437B-A900-F60E3E7B9CB2}" dt="2021-10-13T23:11:24.836" v="494" actId="20577"/>
        <pc:sldMkLst>
          <pc:docMk/>
          <pc:sldMk cId="2327415219" sldId="276"/>
        </pc:sldMkLst>
        <pc:spChg chg="mod">
          <ac:chgData name="Ester Cohen" userId="4c0b58beaf3c975f" providerId="LiveId" clId="{2D74DA72-75DA-437B-A900-F60E3E7B9CB2}" dt="2021-10-13T23:11:24.836" v="494" actId="20577"/>
          <ac:spMkLst>
            <pc:docMk/>
            <pc:sldMk cId="2327415219" sldId="276"/>
            <ac:spMk id="2" creationId="{78B5EF5A-904E-4B04-97D1-B58A1EDFD2D8}"/>
          </ac:spMkLst>
        </pc:spChg>
        <pc:spChg chg="mod">
          <ac:chgData name="Ester Cohen" userId="4c0b58beaf3c975f" providerId="LiveId" clId="{2D74DA72-75DA-437B-A900-F60E3E7B9CB2}" dt="2021-10-13T23:08:24.928" v="421" actId="12"/>
          <ac:spMkLst>
            <pc:docMk/>
            <pc:sldMk cId="2327415219" sldId="276"/>
            <ac:spMk id="3" creationId="{5FB1E47C-105E-4B01-8561-158F4AA479EA}"/>
          </ac:spMkLst>
        </pc:spChg>
        <pc:spChg chg="del">
          <ac:chgData name="Ester Cohen" userId="4c0b58beaf3c975f" providerId="LiveId" clId="{2D74DA72-75DA-437B-A900-F60E3E7B9CB2}" dt="2021-10-13T22:56:47.715" v="318" actId="22"/>
          <ac:spMkLst>
            <pc:docMk/>
            <pc:sldMk cId="2327415219" sldId="276"/>
            <ac:spMk id="4" creationId="{EB96C87B-0A76-4EC7-A069-CE70FC287236}"/>
          </ac:spMkLst>
        </pc:spChg>
        <pc:spChg chg="add">
          <ac:chgData name="Ester Cohen" userId="4c0b58beaf3c975f" providerId="LiveId" clId="{2D74DA72-75DA-437B-A900-F60E3E7B9CB2}" dt="2021-10-13T23:05:39.014" v="392" actId="26606"/>
          <ac:spMkLst>
            <pc:docMk/>
            <pc:sldMk cId="2327415219" sldId="276"/>
            <ac:spMk id="11" creationId="{2B566528-1B12-4246-9431-5C2D7D081168}"/>
          </ac:spMkLst>
        </pc:spChg>
        <pc:grpChg chg="add">
          <ac:chgData name="Ester Cohen" userId="4c0b58beaf3c975f" providerId="LiveId" clId="{2D74DA72-75DA-437B-A900-F60E3E7B9CB2}" dt="2021-10-13T23:05:39.014" v="392" actId="26606"/>
          <ac:grpSpMkLst>
            <pc:docMk/>
            <pc:sldMk cId="2327415219" sldId="276"/>
            <ac:grpSpMk id="13" creationId="{828A5161-06F1-46CF-8AD7-844680A59E13}"/>
          </ac:grpSpMkLst>
        </pc:grpChg>
        <pc:grpChg chg="add">
          <ac:chgData name="Ester Cohen" userId="4c0b58beaf3c975f" providerId="LiveId" clId="{2D74DA72-75DA-437B-A900-F60E3E7B9CB2}" dt="2021-10-13T23:05:39.014" v="392" actId="26606"/>
          <ac:grpSpMkLst>
            <pc:docMk/>
            <pc:sldMk cId="2327415219" sldId="276"/>
            <ac:grpSpMk id="17" creationId="{5995D10D-E9C9-47DB-AE7E-801FEF38F5C9}"/>
          </ac:grpSpMkLst>
        </pc:grpChg>
        <pc:picChg chg="add mod ord">
          <ac:chgData name="Ester Cohen" userId="4c0b58beaf3c975f" providerId="LiveId" clId="{2D74DA72-75DA-437B-A900-F60E3E7B9CB2}" dt="2021-10-13T23:05:40.611" v="393" actId="27614"/>
          <ac:picMkLst>
            <pc:docMk/>
            <pc:sldMk cId="2327415219" sldId="276"/>
            <ac:picMk id="6" creationId="{1659883E-E92E-46B4-9B9D-7EE56D2BF639}"/>
          </ac:picMkLst>
        </pc:picChg>
      </pc:sldChg>
      <pc:sldChg chg="addSp delSp modSp new mod setBg">
        <pc:chgData name="Ester Cohen" userId="4c0b58beaf3c975f" providerId="LiveId" clId="{2D74DA72-75DA-437B-A900-F60E3E7B9CB2}" dt="2021-10-13T23:08:32.320" v="423" actId="12"/>
        <pc:sldMkLst>
          <pc:docMk/>
          <pc:sldMk cId="1472615699" sldId="277"/>
        </pc:sldMkLst>
        <pc:spChg chg="mod">
          <ac:chgData name="Ester Cohen" userId="4c0b58beaf3c975f" providerId="LiveId" clId="{2D74DA72-75DA-437B-A900-F60E3E7B9CB2}" dt="2021-10-13T23:08:29.384" v="422" actId="782"/>
          <ac:spMkLst>
            <pc:docMk/>
            <pc:sldMk cId="1472615699" sldId="277"/>
            <ac:spMk id="2" creationId="{4F3E0756-C353-4522-9E8A-AC2D162A14FD}"/>
          </ac:spMkLst>
        </pc:spChg>
        <pc:spChg chg="mod">
          <ac:chgData name="Ester Cohen" userId="4c0b58beaf3c975f" providerId="LiveId" clId="{2D74DA72-75DA-437B-A900-F60E3E7B9CB2}" dt="2021-10-13T23:08:32.320" v="423" actId="12"/>
          <ac:spMkLst>
            <pc:docMk/>
            <pc:sldMk cId="1472615699" sldId="277"/>
            <ac:spMk id="3" creationId="{600C02D1-9F26-4C69-8B87-42E64E3598A5}"/>
          </ac:spMkLst>
        </pc:spChg>
        <pc:spChg chg="del">
          <ac:chgData name="Ester Cohen" userId="4c0b58beaf3c975f" providerId="LiveId" clId="{2D74DA72-75DA-437B-A900-F60E3E7B9CB2}" dt="2021-10-13T22:57:27.118" v="364"/>
          <ac:spMkLst>
            <pc:docMk/>
            <pc:sldMk cId="1472615699" sldId="277"/>
            <ac:spMk id="4" creationId="{388C13F7-6EEC-4445-A62D-F06896A783B2}"/>
          </ac:spMkLst>
        </pc:spChg>
        <pc:spChg chg="add del">
          <ac:chgData name="Ester Cohen" userId="4c0b58beaf3c975f" providerId="LiveId" clId="{2D74DA72-75DA-437B-A900-F60E3E7B9CB2}" dt="2021-10-13T23:05:46.866" v="394" actId="26606"/>
          <ac:spMkLst>
            <pc:docMk/>
            <pc:sldMk cId="1472615699" sldId="277"/>
            <ac:spMk id="10" creationId="{28D31E1B-0407-4223-9642-0B642CBF57D9}"/>
          </ac:spMkLst>
        </pc:spChg>
        <pc:spChg chg="add del">
          <ac:chgData name="Ester Cohen" userId="4c0b58beaf3c975f" providerId="LiveId" clId="{2D74DA72-75DA-437B-A900-F60E3E7B9CB2}" dt="2021-10-13T23:05:46.866" v="394" actId="26606"/>
          <ac:spMkLst>
            <pc:docMk/>
            <pc:sldMk cId="1472615699" sldId="277"/>
            <ac:spMk id="17" creationId="{D5B0017B-2ECA-49AF-B397-DC140825DF8D}"/>
          </ac:spMkLst>
        </pc:spChg>
        <pc:spChg chg="add del">
          <ac:chgData name="Ester Cohen" userId="4c0b58beaf3c975f" providerId="LiveId" clId="{2D74DA72-75DA-437B-A900-F60E3E7B9CB2}" dt="2021-10-13T23:05:46.866" v="394" actId="26606"/>
          <ac:spMkLst>
            <pc:docMk/>
            <pc:sldMk cId="1472615699" sldId="277"/>
            <ac:spMk id="19" creationId="{70E96339-907C-46C3-99AC-31179B6F0EBD}"/>
          </ac:spMkLst>
        </pc:spChg>
        <pc:spChg chg="add">
          <ac:chgData name="Ester Cohen" userId="4c0b58beaf3c975f" providerId="LiveId" clId="{2D74DA72-75DA-437B-A900-F60E3E7B9CB2}" dt="2021-10-13T23:05:46.866" v="394" actId="26606"/>
          <ac:spMkLst>
            <pc:docMk/>
            <pc:sldMk cId="1472615699" sldId="277"/>
            <ac:spMk id="26" creationId="{2B566528-1B12-4246-9431-5C2D7D081168}"/>
          </ac:spMkLst>
        </pc:spChg>
        <pc:grpChg chg="add del">
          <ac:chgData name="Ester Cohen" userId="4c0b58beaf3c975f" providerId="LiveId" clId="{2D74DA72-75DA-437B-A900-F60E3E7B9CB2}" dt="2021-10-13T23:05:46.866" v="394" actId="26606"/>
          <ac:grpSpMkLst>
            <pc:docMk/>
            <pc:sldMk cId="1472615699" sldId="277"/>
            <ac:grpSpMk id="12" creationId="{AE1C45F0-260A-458C-96ED-C1F6D2151219}"/>
          </ac:grpSpMkLst>
        </pc:grpChg>
        <pc:grpChg chg="add">
          <ac:chgData name="Ester Cohen" userId="4c0b58beaf3c975f" providerId="LiveId" clId="{2D74DA72-75DA-437B-A900-F60E3E7B9CB2}" dt="2021-10-13T23:05:46.866" v="394" actId="26606"/>
          <ac:grpSpMkLst>
            <pc:docMk/>
            <pc:sldMk cId="1472615699" sldId="277"/>
            <ac:grpSpMk id="28" creationId="{828A5161-06F1-46CF-8AD7-844680A59E13}"/>
          </ac:grpSpMkLst>
        </pc:grpChg>
        <pc:grpChg chg="add">
          <ac:chgData name="Ester Cohen" userId="4c0b58beaf3c975f" providerId="LiveId" clId="{2D74DA72-75DA-437B-A900-F60E3E7B9CB2}" dt="2021-10-13T23:05:46.866" v="394" actId="26606"/>
          <ac:grpSpMkLst>
            <pc:docMk/>
            <pc:sldMk cId="1472615699" sldId="277"/>
            <ac:grpSpMk id="32" creationId="{5995D10D-E9C9-47DB-AE7E-801FEF38F5C9}"/>
          </ac:grpSpMkLst>
        </pc:grpChg>
        <pc:picChg chg="add mod">
          <ac:chgData name="Ester Cohen" userId="4c0b58beaf3c975f" providerId="LiveId" clId="{2D74DA72-75DA-437B-A900-F60E3E7B9CB2}" dt="2021-10-13T23:05:46.866" v="394" actId="26606"/>
          <ac:picMkLst>
            <pc:docMk/>
            <pc:sldMk cId="1472615699" sldId="277"/>
            <ac:picMk id="5" creationId="{BAED717F-7297-4BB4-8E6A-787B58DAE549}"/>
          </ac:picMkLst>
        </pc:picChg>
        <pc:cxnChg chg="add del">
          <ac:chgData name="Ester Cohen" userId="4c0b58beaf3c975f" providerId="LiveId" clId="{2D74DA72-75DA-437B-A900-F60E3E7B9CB2}" dt="2021-10-13T23:05:46.866" v="394" actId="26606"/>
          <ac:cxnSpMkLst>
            <pc:docMk/>
            <pc:sldMk cId="1472615699" sldId="277"/>
            <ac:cxnSpMk id="21" creationId="{6CF1BAF6-AD41-4082-B212-8A1F9A2E8779}"/>
          </ac:cxnSpMkLst>
        </pc:cxnChg>
      </pc:sldChg>
      <pc:sldChg chg="addSp delSp modSp new mod setBg">
        <pc:chgData name="Ester Cohen" userId="4c0b58beaf3c975f" providerId="LiveId" clId="{2D74DA72-75DA-437B-A900-F60E3E7B9CB2}" dt="2021-10-13T23:11:30.880" v="495" actId="20577"/>
        <pc:sldMkLst>
          <pc:docMk/>
          <pc:sldMk cId="1316433194" sldId="278"/>
        </pc:sldMkLst>
        <pc:spChg chg="mod">
          <ac:chgData name="Ester Cohen" userId="4c0b58beaf3c975f" providerId="LiveId" clId="{2D74DA72-75DA-437B-A900-F60E3E7B9CB2}" dt="2021-10-13T23:11:30.880" v="495" actId="20577"/>
          <ac:spMkLst>
            <pc:docMk/>
            <pc:sldMk cId="1316433194" sldId="278"/>
            <ac:spMk id="2" creationId="{7EDC3048-909A-49CE-9D6D-C80C0EED5DF8}"/>
          </ac:spMkLst>
        </pc:spChg>
        <pc:spChg chg="mod">
          <ac:chgData name="Ester Cohen" userId="4c0b58beaf3c975f" providerId="LiveId" clId="{2D74DA72-75DA-437B-A900-F60E3E7B9CB2}" dt="2021-10-13T23:08:43.812" v="425" actId="12"/>
          <ac:spMkLst>
            <pc:docMk/>
            <pc:sldMk cId="1316433194" sldId="278"/>
            <ac:spMk id="3" creationId="{76070A14-5909-4B3A-A380-F25619CC1DA8}"/>
          </ac:spMkLst>
        </pc:spChg>
        <pc:spChg chg="del">
          <ac:chgData name="Ester Cohen" userId="4c0b58beaf3c975f" providerId="LiveId" clId="{2D74DA72-75DA-437B-A900-F60E3E7B9CB2}" dt="2021-10-13T23:01:02.323" v="370"/>
          <ac:spMkLst>
            <pc:docMk/>
            <pc:sldMk cId="1316433194" sldId="278"/>
            <ac:spMk id="4" creationId="{1CBEDFD2-DC0D-4DDB-BEF8-E4E5C8574CDA}"/>
          </ac:spMkLst>
        </pc:spChg>
        <pc:spChg chg="add">
          <ac:chgData name="Ester Cohen" userId="4c0b58beaf3c975f" providerId="LiveId" clId="{2D74DA72-75DA-437B-A900-F60E3E7B9CB2}" dt="2021-10-13T23:05:49.888" v="395" actId="26606"/>
          <ac:spMkLst>
            <pc:docMk/>
            <pc:sldMk cId="1316433194" sldId="278"/>
            <ac:spMk id="10" creationId="{2B566528-1B12-4246-9431-5C2D7D081168}"/>
          </ac:spMkLst>
        </pc:spChg>
        <pc:grpChg chg="add">
          <ac:chgData name="Ester Cohen" userId="4c0b58beaf3c975f" providerId="LiveId" clId="{2D74DA72-75DA-437B-A900-F60E3E7B9CB2}" dt="2021-10-13T23:05:49.888" v="395" actId="26606"/>
          <ac:grpSpMkLst>
            <pc:docMk/>
            <pc:sldMk cId="1316433194" sldId="278"/>
            <ac:grpSpMk id="12" creationId="{828A5161-06F1-46CF-8AD7-844680A59E13}"/>
          </ac:grpSpMkLst>
        </pc:grpChg>
        <pc:grpChg chg="add">
          <ac:chgData name="Ester Cohen" userId="4c0b58beaf3c975f" providerId="LiveId" clId="{2D74DA72-75DA-437B-A900-F60E3E7B9CB2}" dt="2021-10-13T23:05:49.888" v="395" actId="26606"/>
          <ac:grpSpMkLst>
            <pc:docMk/>
            <pc:sldMk cId="1316433194" sldId="278"/>
            <ac:grpSpMk id="16" creationId="{5995D10D-E9C9-47DB-AE7E-801FEF38F5C9}"/>
          </ac:grpSpMkLst>
        </pc:grpChg>
        <pc:picChg chg="add mod">
          <ac:chgData name="Ester Cohen" userId="4c0b58beaf3c975f" providerId="LiveId" clId="{2D74DA72-75DA-437B-A900-F60E3E7B9CB2}" dt="2021-10-13T23:05:49.888" v="395" actId="26606"/>
          <ac:picMkLst>
            <pc:docMk/>
            <pc:sldMk cId="1316433194" sldId="278"/>
            <ac:picMk id="5" creationId="{66693734-B956-478A-9092-441F8020419B}"/>
          </ac:picMkLst>
        </pc:picChg>
      </pc:sldChg>
      <pc:sldChg chg="addSp delSp modSp new mod setBg">
        <pc:chgData name="Ester Cohen" userId="4c0b58beaf3c975f" providerId="LiveId" clId="{2D74DA72-75DA-437B-A900-F60E3E7B9CB2}" dt="2021-10-13T23:11:40.193" v="500" actId="20577"/>
        <pc:sldMkLst>
          <pc:docMk/>
          <pc:sldMk cId="1324479286" sldId="279"/>
        </pc:sldMkLst>
        <pc:spChg chg="mod">
          <ac:chgData name="Ester Cohen" userId="4c0b58beaf3c975f" providerId="LiveId" clId="{2D74DA72-75DA-437B-A900-F60E3E7B9CB2}" dt="2021-10-13T23:11:40.193" v="500" actId="20577"/>
          <ac:spMkLst>
            <pc:docMk/>
            <pc:sldMk cId="1324479286" sldId="279"/>
            <ac:spMk id="2" creationId="{41D779AB-6815-4A4D-B482-26CA03214AD4}"/>
          </ac:spMkLst>
        </pc:spChg>
        <pc:spChg chg="mod">
          <ac:chgData name="Ester Cohen" userId="4c0b58beaf3c975f" providerId="LiveId" clId="{2D74DA72-75DA-437B-A900-F60E3E7B9CB2}" dt="2021-10-13T23:08:51.333" v="427" actId="12"/>
          <ac:spMkLst>
            <pc:docMk/>
            <pc:sldMk cId="1324479286" sldId="279"/>
            <ac:spMk id="3" creationId="{05A42F0F-EF10-4649-9A29-48868C5B411D}"/>
          </ac:spMkLst>
        </pc:spChg>
        <pc:spChg chg="del">
          <ac:chgData name="Ester Cohen" userId="4c0b58beaf3c975f" providerId="LiveId" clId="{2D74DA72-75DA-437B-A900-F60E3E7B9CB2}" dt="2021-10-13T23:01:26.070" v="374"/>
          <ac:spMkLst>
            <pc:docMk/>
            <pc:sldMk cId="1324479286" sldId="279"/>
            <ac:spMk id="4" creationId="{189F15B8-8ABA-4535-9A81-7CA5E573D1B5}"/>
          </ac:spMkLst>
        </pc:spChg>
        <pc:spChg chg="add">
          <ac:chgData name="Ester Cohen" userId="4c0b58beaf3c975f" providerId="LiveId" clId="{2D74DA72-75DA-437B-A900-F60E3E7B9CB2}" dt="2021-10-13T23:05:53.202" v="396" actId="26606"/>
          <ac:spMkLst>
            <pc:docMk/>
            <pc:sldMk cId="1324479286" sldId="279"/>
            <ac:spMk id="10" creationId="{2B566528-1B12-4246-9431-5C2D7D081168}"/>
          </ac:spMkLst>
        </pc:spChg>
        <pc:grpChg chg="add">
          <ac:chgData name="Ester Cohen" userId="4c0b58beaf3c975f" providerId="LiveId" clId="{2D74DA72-75DA-437B-A900-F60E3E7B9CB2}" dt="2021-10-13T23:05:53.202" v="396" actId="26606"/>
          <ac:grpSpMkLst>
            <pc:docMk/>
            <pc:sldMk cId="1324479286" sldId="279"/>
            <ac:grpSpMk id="12" creationId="{828A5161-06F1-46CF-8AD7-844680A59E13}"/>
          </ac:grpSpMkLst>
        </pc:grpChg>
        <pc:grpChg chg="add">
          <ac:chgData name="Ester Cohen" userId="4c0b58beaf3c975f" providerId="LiveId" clId="{2D74DA72-75DA-437B-A900-F60E3E7B9CB2}" dt="2021-10-13T23:05:53.202" v="396" actId="26606"/>
          <ac:grpSpMkLst>
            <pc:docMk/>
            <pc:sldMk cId="1324479286" sldId="279"/>
            <ac:grpSpMk id="16" creationId="{5995D10D-E9C9-47DB-AE7E-801FEF38F5C9}"/>
          </ac:grpSpMkLst>
        </pc:grpChg>
        <pc:picChg chg="add mod">
          <ac:chgData name="Ester Cohen" userId="4c0b58beaf3c975f" providerId="LiveId" clId="{2D74DA72-75DA-437B-A900-F60E3E7B9CB2}" dt="2021-10-13T23:05:53.202" v="396" actId="26606"/>
          <ac:picMkLst>
            <pc:docMk/>
            <pc:sldMk cId="1324479286" sldId="279"/>
            <ac:picMk id="5" creationId="{05DA98DE-9CF5-4616-8801-38C06AF01CB2}"/>
          </ac:picMkLst>
        </pc:picChg>
      </pc:sldChg>
      <pc:sldChg chg="addSp delSp modSp new mod setBg">
        <pc:chgData name="Ester Cohen" userId="4c0b58beaf3c975f" providerId="LiveId" clId="{2D74DA72-75DA-437B-A900-F60E3E7B9CB2}" dt="2021-10-13T23:11:45.180" v="502" actId="20577"/>
        <pc:sldMkLst>
          <pc:docMk/>
          <pc:sldMk cId="3167302015" sldId="280"/>
        </pc:sldMkLst>
        <pc:spChg chg="mod">
          <ac:chgData name="Ester Cohen" userId="4c0b58beaf3c975f" providerId="LiveId" clId="{2D74DA72-75DA-437B-A900-F60E3E7B9CB2}" dt="2021-10-13T23:11:45.180" v="502" actId="20577"/>
          <ac:spMkLst>
            <pc:docMk/>
            <pc:sldMk cId="3167302015" sldId="280"/>
            <ac:spMk id="2" creationId="{6CED434E-9009-40D9-8346-326B107B45C3}"/>
          </ac:spMkLst>
        </pc:spChg>
        <pc:spChg chg="mod">
          <ac:chgData name="Ester Cohen" userId="4c0b58beaf3c975f" providerId="LiveId" clId="{2D74DA72-75DA-437B-A900-F60E3E7B9CB2}" dt="2021-10-13T23:08:59.402" v="429" actId="12"/>
          <ac:spMkLst>
            <pc:docMk/>
            <pc:sldMk cId="3167302015" sldId="280"/>
            <ac:spMk id="3" creationId="{050C0E30-B92E-4160-9BB9-61CE979E80D2}"/>
          </ac:spMkLst>
        </pc:spChg>
        <pc:spChg chg="del">
          <ac:chgData name="Ester Cohen" userId="4c0b58beaf3c975f" providerId="LiveId" clId="{2D74DA72-75DA-437B-A900-F60E3E7B9CB2}" dt="2021-10-13T23:04:39.273" v="379"/>
          <ac:spMkLst>
            <pc:docMk/>
            <pc:sldMk cId="3167302015" sldId="280"/>
            <ac:spMk id="4" creationId="{77AFB142-534D-4BA6-AB15-7FF5D7B880B7}"/>
          </ac:spMkLst>
        </pc:spChg>
        <pc:spChg chg="add">
          <ac:chgData name="Ester Cohen" userId="4c0b58beaf3c975f" providerId="LiveId" clId="{2D74DA72-75DA-437B-A900-F60E3E7B9CB2}" dt="2021-10-13T23:05:56.518" v="397" actId="26606"/>
          <ac:spMkLst>
            <pc:docMk/>
            <pc:sldMk cId="3167302015" sldId="280"/>
            <ac:spMk id="10" creationId="{2B566528-1B12-4246-9431-5C2D7D081168}"/>
          </ac:spMkLst>
        </pc:spChg>
        <pc:grpChg chg="add">
          <ac:chgData name="Ester Cohen" userId="4c0b58beaf3c975f" providerId="LiveId" clId="{2D74DA72-75DA-437B-A900-F60E3E7B9CB2}" dt="2021-10-13T23:05:56.518" v="397" actId="26606"/>
          <ac:grpSpMkLst>
            <pc:docMk/>
            <pc:sldMk cId="3167302015" sldId="280"/>
            <ac:grpSpMk id="12" creationId="{828A5161-06F1-46CF-8AD7-844680A59E13}"/>
          </ac:grpSpMkLst>
        </pc:grpChg>
        <pc:grpChg chg="add">
          <ac:chgData name="Ester Cohen" userId="4c0b58beaf3c975f" providerId="LiveId" clId="{2D74DA72-75DA-437B-A900-F60E3E7B9CB2}" dt="2021-10-13T23:05:56.518" v="397" actId="26606"/>
          <ac:grpSpMkLst>
            <pc:docMk/>
            <pc:sldMk cId="3167302015" sldId="280"/>
            <ac:grpSpMk id="16" creationId="{5995D10D-E9C9-47DB-AE7E-801FEF38F5C9}"/>
          </ac:grpSpMkLst>
        </pc:grpChg>
        <pc:picChg chg="add mod">
          <ac:chgData name="Ester Cohen" userId="4c0b58beaf3c975f" providerId="LiveId" clId="{2D74DA72-75DA-437B-A900-F60E3E7B9CB2}" dt="2021-10-13T23:05:56.518" v="397" actId="26606"/>
          <ac:picMkLst>
            <pc:docMk/>
            <pc:sldMk cId="3167302015" sldId="280"/>
            <ac:picMk id="5" creationId="{7B130F9A-D426-43CE-B922-2DE7213E6C64}"/>
          </ac:picMkLst>
        </pc:picChg>
      </pc:sldChg>
      <pc:sldChg chg="addSp delSp modSp new mod setBg modClrScheme chgLayout">
        <pc:chgData name="Ester Cohen" userId="4c0b58beaf3c975f" providerId="LiveId" clId="{2D74DA72-75DA-437B-A900-F60E3E7B9CB2}" dt="2021-10-13T23:16:58.074" v="774" actId="26606"/>
        <pc:sldMkLst>
          <pc:docMk/>
          <pc:sldMk cId="2929030900" sldId="281"/>
        </pc:sldMkLst>
        <pc:spChg chg="mod ord">
          <ac:chgData name="Ester Cohen" userId="4c0b58beaf3c975f" providerId="LiveId" clId="{2D74DA72-75DA-437B-A900-F60E3E7B9CB2}" dt="2021-10-13T23:16:58.074" v="774" actId="26606"/>
          <ac:spMkLst>
            <pc:docMk/>
            <pc:sldMk cId="2929030900" sldId="281"/>
            <ac:spMk id="2" creationId="{CEE29BD7-7292-42B0-86E2-7A6352A1DED5}"/>
          </ac:spMkLst>
        </pc:spChg>
        <pc:spChg chg="del mod ord">
          <ac:chgData name="Ester Cohen" userId="4c0b58beaf3c975f" providerId="LiveId" clId="{2D74DA72-75DA-437B-A900-F60E3E7B9CB2}" dt="2021-10-13T23:13:09.492" v="526" actId="700"/>
          <ac:spMkLst>
            <pc:docMk/>
            <pc:sldMk cId="2929030900" sldId="281"/>
            <ac:spMk id="3" creationId="{D35AF0B0-6460-495A-9E23-4946F96B8971}"/>
          </ac:spMkLst>
        </pc:spChg>
        <pc:spChg chg="del">
          <ac:chgData name="Ester Cohen" userId="4c0b58beaf3c975f" providerId="LiveId" clId="{2D74DA72-75DA-437B-A900-F60E3E7B9CB2}" dt="2021-10-13T23:13:09.492" v="526" actId="700"/>
          <ac:spMkLst>
            <pc:docMk/>
            <pc:sldMk cId="2929030900" sldId="281"/>
            <ac:spMk id="4" creationId="{CC0BA020-4E49-4BE9-9AC1-E6BA43F60B6F}"/>
          </ac:spMkLst>
        </pc:spChg>
        <pc:spChg chg="add mod ord">
          <ac:chgData name="Ester Cohen" userId="4c0b58beaf3c975f" providerId="LiveId" clId="{2D74DA72-75DA-437B-A900-F60E3E7B9CB2}" dt="2021-10-13T23:16:58.074" v="774" actId="26606"/>
          <ac:spMkLst>
            <pc:docMk/>
            <pc:sldMk cId="2929030900" sldId="281"/>
            <ac:spMk id="5" creationId="{4741E484-6D47-4CFA-A175-72194480A7FF}"/>
          </ac:spMkLst>
        </pc:spChg>
        <pc:spChg chg="add">
          <ac:chgData name="Ester Cohen" userId="4c0b58beaf3c975f" providerId="LiveId" clId="{2D74DA72-75DA-437B-A900-F60E3E7B9CB2}" dt="2021-10-13T23:16:58.074" v="774" actId="26606"/>
          <ac:spMkLst>
            <pc:docMk/>
            <pc:sldMk cId="2929030900" sldId="281"/>
            <ac:spMk id="10" creationId="{2B566528-1B12-4246-9431-5C2D7D081168}"/>
          </ac:spMkLst>
        </pc:spChg>
        <pc:spChg chg="add">
          <ac:chgData name="Ester Cohen" userId="4c0b58beaf3c975f" providerId="LiveId" clId="{2D74DA72-75DA-437B-A900-F60E3E7B9CB2}" dt="2021-10-13T23:16:58.074" v="774" actId="26606"/>
          <ac:spMkLst>
            <pc:docMk/>
            <pc:sldMk cId="2929030900" sldId="281"/>
            <ac:spMk id="12" creationId="{2E80C965-DB6D-4F81-9E9E-B027384D0BD6}"/>
          </ac:spMkLst>
        </pc:spChg>
        <pc:spChg chg="add">
          <ac:chgData name="Ester Cohen" userId="4c0b58beaf3c975f" providerId="LiveId" clId="{2D74DA72-75DA-437B-A900-F60E3E7B9CB2}" dt="2021-10-13T23:16:58.074" v="774" actId="26606"/>
          <ac:spMkLst>
            <pc:docMk/>
            <pc:sldMk cId="2929030900" sldId="281"/>
            <ac:spMk id="14" creationId="{A580F890-B085-4E95-96AA-55AEBEC5CE6E}"/>
          </ac:spMkLst>
        </pc:spChg>
        <pc:spChg chg="add">
          <ac:chgData name="Ester Cohen" userId="4c0b58beaf3c975f" providerId="LiveId" clId="{2D74DA72-75DA-437B-A900-F60E3E7B9CB2}" dt="2021-10-13T23:16:58.074" v="774" actId="26606"/>
          <ac:spMkLst>
            <pc:docMk/>
            <pc:sldMk cId="2929030900" sldId="281"/>
            <ac:spMk id="16" creationId="{D3F51FEB-38FB-4F6C-9F7B-2F2AFAB65463}"/>
          </ac:spMkLst>
        </pc:spChg>
        <pc:spChg chg="add">
          <ac:chgData name="Ester Cohen" userId="4c0b58beaf3c975f" providerId="LiveId" clId="{2D74DA72-75DA-437B-A900-F60E3E7B9CB2}" dt="2021-10-13T23:16:58.074" v="774" actId="26606"/>
          <ac:spMkLst>
            <pc:docMk/>
            <pc:sldMk cId="2929030900" sldId="281"/>
            <ac:spMk id="18" creationId="{1E547BA6-BAE0-43BB-A7CA-60F69CE252F0}"/>
          </ac:spMkLst>
        </pc:spChg>
      </pc:sldChg>
      <pc:sldChg chg="add del">
        <pc:chgData name="Ester Cohen" userId="4c0b58beaf3c975f" providerId="LiveId" clId="{2D74DA72-75DA-437B-A900-F60E3E7B9CB2}" dt="2021-10-13T23:12:55.353" v="525" actId="2696"/>
        <pc:sldMkLst>
          <pc:docMk/>
          <pc:sldMk cId="490678581" sldId="282"/>
        </pc:sldMkLst>
      </pc:sldChg>
      <pc:sldChg chg="addSp delSp modSp new mod">
        <pc:chgData name="Ester Cohen" userId="4c0b58beaf3c975f" providerId="LiveId" clId="{2D74DA72-75DA-437B-A900-F60E3E7B9CB2}" dt="2021-10-13T23:20:48.354" v="818" actId="1076"/>
        <pc:sldMkLst>
          <pc:docMk/>
          <pc:sldMk cId="4249407418" sldId="282"/>
        </pc:sldMkLst>
        <pc:spChg chg="mod">
          <ac:chgData name="Ester Cohen" userId="4c0b58beaf3c975f" providerId="LiveId" clId="{2D74DA72-75DA-437B-A900-F60E3E7B9CB2}" dt="2021-10-13T23:18:44.325" v="798" actId="27636"/>
          <ac:spMkLst>
            <pc:docMk/>
            <pc:sldMk cId="4249407418" sldId="282"/>
            <ac:spMk id="2" creationId="{79BFC105-A28F-4CB3-91DE-5AFA58999C87}"/>
          </ac:spMkLst>
        </pc:spChg>
        <pc:spChg chg="mod">
          <ac:chgData name="Ester Cohen" userId="4c0b58beaf3c975f" providerId="LiveId" clId="{2D74DA72-75DA-437B-A900-F60E3E7B9CB2}" dt="2021-10-13T23:20:20.821" v="815" actId="20577"/>
          <ac:spMkLst>
            <pc:docMk/>
            <pc:sldMk cId="4249407418" sldId="282"/>
            <ac:spMk id="3" creationId="{59C9AAC8-3E21-4E73-AC63-887F65C182DC}"/>
          </ac:spMkLst>
        </pc:spChg>
        <pc:spChg chg="del mod">
          <ac:chgData name="Ester Cohen" userId="4c0b58beaf3c975f" providerId="LiveId" clId="{2D74DA72-75DA-437B-A900-F60E3E7B9CB2}" dt="2021-10-13T23:19:20.776" v="808"/>
          <ac:spMkLst>
            <pc:docMk/>
            <pc:sldMk cId="4249407418" sldId="282"/>
            <ac:spMk id="4" creationId="{1101D12C-6A04-48AB-8A49-4895E29AFF82}"/>
          </ac:spMkLst>
        </pc:spChg>
        <pc:spChg chg="add mod">
          <ac:chgData name="Ester Cohen" userId="4c0b58beaf3c975f" providerId="LiveId" clId="{2D74DA72-75DA-437B-A900-F60E3E7B9CB2}" dt="2021-10-13T23:20:48.354" v="818" actId="1076"/>
          <ac:spMkLst>
            <pc:docMk/>
            <pc:sldMk cId="4249407418" sldId="282"/>
            <ac:spMk id="6" creationId="{66E4FD11-756A-42D4-A2CF-214AE597F8FE}"/>
          </ac:spMkLst>
        </pc:spChg>
        <pc:picChg chg="add mod">
          <ac:chgData name="Ester Cohen" userId="4c0b58beaf3c975f" providerId="LiveId" clId="{2D74DA72-75DA-437B-A900-F60E3E7B9CB2}" dt="2021-10-13T23:19:25.599" v="809" actId="14100"/>
          <ac:picMkLst>
            <pc:docMk/>
            <pc:sldMk cId="4249407418" sldId="282"/>
            <ac:picMk id="5" creationId="{88404DB5-3755-436A-86F1-11BBD1011B28}"/>
          </ac:picMkLst>
        </pc:picChg>
      </pc:sldChg>
      <pc:sldChg chg="addSp delSp modSp new mod">
        <pc:chgData name="Ester Cohen" userId="4c0b58beaf3c975f" providerId="LiveId" clId="{2D74DA72-75DA-437B-A900-F60E3E7B9CB2}" dt="2021-10-13T23:22:30.816" v="870" actId="20577"/>
        <pc:sldMkLst>
          <pc:docMk/>
          <pc:sldMk cId="276909046" sldId="283"/>
        </pc:sldMkLst>
        <pc:spChg chg="mod">
          <ac:chgData name="Ester Cohen" userId="4c0b58beaf3c975f" providerId="LiveId" clId="{2D74DA72-75DA-437B-A900-F60E3E7B9CB2}" dt="2021-10-13T23:21:18.487" v="834" actId="20577"/>
          <ac:spMkLst>
            <pc:docMk/>
            <pc:sldMk cId="276909046" sldId="283"/>
            <ac:spMk id="2" creationId="{D47E4AE4-38A2-4663-A918-FC8B5BB36BA4}"/>
          </ac:spMkLst>
        </pc:spChg>
        <pc:spChg chg="add del mod">
          <ac:chgData name="Ester Cohen" userId="4c0b58beaf3c975f" providerId="LiveId" clId="{2D74DA72-75DA-437B-A900-F60E3E7B9CB2}" dt="2021-10-13T23:21:56.374" v="853" actId="20577"/>
          <ac:spMkLst>
            <pc:docMk/>
            <pc:sldMk cId="276909046" sldId="283"/>
            <ac:spMk id="3" creationId="{50302E19-664B-46D4-AC63-E0ED9DC1BBDD}"/>
          </ac:spMkLst>
        </pc:spChg>
        <pc:spChg chg="del">
          <ac:chgData name="Ester Cohen" userId="4c0b58beaf3c975f" providerId="LiveId" clId="{2D74DA72-75DA-437B-A900-F60E3E7B9CB2}" dt="2021-10-13T23:20:00.378" v="813"/>
          <ac:spMkLst>
            <pc:docMk/>
            <pc:sldMk cId="276909046" sldId="283"/>
            <ac:spMk id="4" creationId="{6E7C4D4A-3050-4049-A98C-E31671A31A6F}"/>
          </ac:spMkLst>
        </pc:spChg>
        <pc:spChg chg="add mod">
          <ac:chgData name="Ester Cohen" userId="4c0b58beaf3c975f" providerId="LiveId" clId="{2D74DA72-75DA-437B-A900-F60E3E7B9CB2}" dt="2021-10-13T23:22:30.816" v="870" actId="20577"/>
          <ac:spMkLst>
            <pc:docMk/>
            <pc:sldMk cId="276909046" sldId="283"/>
            <ac:spMk id="7" creationId="{9AA94883-4295-460D-8C6B-13DE6290F662}"/>
          </ac:spMkLst>
        </pc:spChg>
        <pc:picChg chg="add mod">
          <ac:chgData name="Ester Cohen" userId="4c0b58beaf3c975f" providerId="LiveId" clId="{2D74DA72-75DA-437B-A900-F60E3E7B9CB2}" dt="2021-10-13T23:19:58.945" v="812"/>
          <ac:picMkLst>
            <pc:docMk/>
            <pc:sldMk cId="276909046" sldId="283"/>
            <ac:picMk id="5" creationId="{E5AF0943-F3E1-457D-B306-0FEA6C01EB79}"/>
          </ac:picMkLst>
        </pc:picChg>
        <pc:picChg chg="add mod">
          <ac:chgData name="Ester Cohen" userId="4c0b58beaf3c975f" providerId="LiveId" clId="{2D74DA72-75DA-437B-A900-F60E3E7B9CB2}" dt="2021-10-13T23:20:00.378" v="813"/>
          <ac:picMkLst>
            <pc:docMk/>
            <pc:sldMk cId="276909046" sldId="283"/>
            <ac:picMk id="6" creationId="{17CC283B-9057-41EB-A920-289E90BE4AF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73EA3-89BB-4A82-8B3A-6A8B92875CA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D8DE71-9E59-419B-8F01-546A667E3C9F}">
      <dgm:prSet/>
      <dgm:spPr/>
      <dgm:t>
        <a:bodyPr/>
        <a:lstStyle/>
        <a:p>
          <a:pPr algn="r" rtl="1"/>
          <a:r>
            <a:rPr lang="en-US" dirty="0" err="1">
              <a:effectLst/>
            </a:rPr>
            <a:t>הצורך</a:t>
          </a:r>
          <a:r>
            <a:rPr lang="en-US" dirty="0">
              <a:effectLst/>
            </a:rPr>
            <a:t> </a:t>
          </a:r>
          <a:r>
            <a:rPr lang="en-US" dirty="0" err="1">
              <a:effectLst/>
            </a:rPr>
            <a:t>במערכת</a:t>
          </a:r>
          <a:r>
            <a:rPr lang="en-US" dirty="0">
              <a:effectLst/>
            </a:rPr>
            <a:t> </a:t>
          </a:r>
          <a:r>
            <a:rPr lang="en-US" dirty="0" err="1">
              <a:effectLst/>
            </a:rPr>
            <a:t>זו</a:t>
          </a:r>
          <a:r>
            <a:rPr lang="en-US" dirty="0">
              <a:effectLst/>
            </a:rPr>
            <a:t> </a:t>
          </a:r>
          <a:r>
            <a:rPr lang="en-US" dirty="0" err="1">
              <a:effectLst/>
            </a:rPr>
            <a:t>עולה</a:t>
          </a:r>
          <a:r>
            <a:rPr lang="en-US" dirty="0">
              <a:effectLst/>
            </a:rPr>
            <a:t> </a:t>
          </a:r>
          <a:r>
            <a:rPr lang="en-US" dirty="0" err="1">
              <a:effectLst/>
            </a:rPr>
            <a:t>בעקבות</a:t>
          </a:r>
          <a:r>
            <a:rPr lang="en-US" dirty="0">
              <a:effectLst/>
            </a:rPr>
            <a:t> </a:t>
          </a:r>
          <a:r>
            <a:rPr lang="en-US" dirty="0" err="1">
              <a:effectLst/>
            </a:rPr>
            <a:t>כך</a:t>
          </a:r>
          <a:r>
            <a:rPr lang="en-US" dirty="0">
              <a:effectLst/>
            </a:rPr>
            <a:t> </a:t>
          </a:r>
          <a:r>
            <a:rPr lang="en-US" dirty="0" err="1">
              <a:effectLst/>
            </a:rPr>
            <a:t>שעל</a:t>
          </a:r>
          <a:r>
            <a:rPr lang="en-US" dirty="0">
              <a:effectLst/>
            </a:rPr>
            <a:t> </a:t>
          </a:r>
          <a:r>
            <a:rPr lang="en-US" dirty="0" err="1">
              <a:effectLst/>
            </a:rPr>
            <a:t>מנת</a:t>
          </a:r>
          <a:r>
            <a:rPr lang="en-US" dirty="0">
              <a:effectLst/>
            </a:rPr>
            <a:t> </a:t>
          </a:r>
          <a:r>
            <a:rPr lang="en-US" dirty="0" err="1">
              <a:effectLst/>
            </a:rPr>
            <a:t>לדעת</a:t>
          </a:r>
          <a:r>
            <a:rPr lang="en-US" dirty="0">
              <a:effectLst/>
            </a:rPr>
            <a:t> </a:t>
          </a:r>
          <a:r>
            <a:rPr lang="en-US" dirty="0" err="1">
              <a:effectLst/>
            </a:rPr>
            <a:t>כיום</a:t>
          </a:r>
          <a:r>
            <a:rPr lang="en-US" dirty="0">
              <a:effectLst/>
            </a:rPr>
            <a:t> </a:t>
          </a:r>
          <a:r>
            <a:rPr lang="en-US" dirty="0" err="1">
              <a:effectLst/>
            </a:rPr>
            <a:t>באם</a:t>
          </a:r>
          <a:r>
            <a:rPr lang="en-US" dirty="0">
              <a:effectLst/>
            </a:rPr>
            <a:t> </a:t>
          </a:r>
          <a:r>
            <a:rPr lang="en-US" dirty="0" err="1">
              <a:effectLst/>
            </a:rPr>
            <a:t>אחד</a:t>
          </a:r>
          <a:r>
            <a:rPr lang="en-US" dirty="0">
              <a:effectLst/>
            </a:rPr>
            <a:t> </a:t>
          </a:r>
          <a:r>
            <a:rPr lang="en-US" dirty="0" err="1">
              <a:effectLst/>
            </a:rPr>
            <a:t>המגרשים</a:t>
          </a:r>
          <a:r>
            <a:rPr lang="en-US" dirty="0">
              <a:effectLst/>
            </a:rPr>
            <a:t> </a:t>
          </a:r>
          <a:r>
            <a:rPr lang="en-US" dirty="0" err="1">
              <a:effectLst/>
            </a:rPr>
            <a:t>הקרובים</a:t>
          </a:r>
          <a:r>
            <a:rPr lang="en-US" dirty="0">
              <a:effectLst/>
            </a:rPr>
            <a:t> </a:t>
          </a:r>
          <a:r>
            <a:rPr lang="en-US" dirty="0" err="1">
              <a:effectLst/>
            </a:rPr>
            <a:t>לביתנו</a:t>
          </a:r>
          <a:r>
            <a:rPr lang="en-US" dirty="0">
              <a:effectLst/>
            </a:rPr>
            <a:t> </a:t>
          </a:r>
          <a:r>
            <a:rPr lang="en-US" dirty="0" err="1">
              <a:effectLst/>
            </a:rPr>
            <a:t>פנוי</a:t>
          </a:r>
          <a:r>
            <a:rPr lang="en-US" dirty="0">
              <a:effectLst/>
            </a:rPr>
            <a:t> </a:t>
          </a:r>
          <a:r>
            <a:rPr lang="en-US" dirty="0" err="1">
              <a:effectLst/>
            </a:rPr>
            <a:t>יש</a:t>
          </a:r>
          <a:r>
            <a:rPr lang="en-US" dirty="0">
              <a:effectLst/>
            </a:rPr>
            <a:t> </a:t>
          </a:r>
          <a:r>
            <a:rPr lang="en-US" dirty="0" err="1">
              <a:effectLst/>
            </a:rPr>
            <a:t>צורך</a:t>
          </a:r>
          <a:r>
            <a:rPr lang="en-US" dirty="0">
              <a:effectLst/>
            </a:rPr>
            <a:t> </a:t>
          </a:r>
          <a:r>
            <a:rPr lang="en-US" dirty="0" err="1">
              <a:effectLst/>
            </a:rPr>
            <a:t>בהגעה</a:t>
          </a:r>
          <a:r>
            <a:rPr lang="en-US" dirty="0">
              <a:effectLst/>
            </a:rPr>
            <a:t> </a:t>
          </a:r>
          <a:r>
            <a:rPr lang="en-US" dirty="0" err="1">
              <a:effectLst/>
            </a:rPr>
            <a:t>פיזית</a:t>
          </a:r>
          <a:r>
            <a:rPr lang="en-US" dirty="0">
              <a:effectLst/>
            </a:rPr>
            <a:t> </a:t>
          </a:r>
          <a:r>
            <a:rPr lang="en-US" dirty="0" err="1">
              <a:effectLst/>
            </a:rPr>
            <a:t>עד</a:t>
          </a:r>
          <a:r>
            <a:rPr lang="en-US" dirty="0">
              <a:effectLst/>
            </a:rPr>
            <a:t> </a:t>
          </a:r>
          <a:r>
            <a:rPr lang="en-US" dirty="0" err="1">
              <a:effectLst/>
            </a:rPr>
            <a:t>אליו</a:t>
          </a:r>
          <a:r>
            <a:rPr lang="en-US" dirty="0">
              <a:effectLst/>
            </a:rPr>
            <a:t> </a:t>
          </a:r>
          <a:r>
            <a:rPr lang="en-US" dirty="0" err="1">
              <a:effectLst/>
            </a:rPr>
            <a:t>וברוב</a:t>
          </a:r>
          <a:r>
            <a:rPr lang="en-US" dirty="0">
              <a:effectLst/>
            </a:rPr>
            <a:t> </a:t>
          </a:r>
          <a:r>
            <a:rPr lang="en-US" dirty="0" err="1">
              <a:effectLst/>
            </a:rPr>
            <a:t>המקרים</a:t>
          </a:r>
          <a:r>
            <a:rPr lang="en-US" dirty="0">
              <a:effectLst/>
            </a:rPr>
            <a:t> </a:t>
          </a:r>
          <a:r>
            <a:rPr lang="en-US" dirty="0" err="1">
              <a:effectLst/>
            </a:rPr>
            <a:t>נוצרת</a:t>
          </a:r>
          <a:r>
            <a:rPr lang="en-US" dirty="0">
              <a:effectLst/>
            </a:rPr>
            <a:t> </a:t>
          </a:r>
          <a:r>
            <a:rPr lang="en-US" dirty="0" err="1">
              <a:effectLst/>
            </a:rPr>
            <a:t>אכזבה</a:t>
          </a:r>
          <a:r>
            <a:rPr lang="en-US" dirty="0">
              <a:effectLst/>
            </a:rPr>
            <a:t> </a:t>
          </a:r>
          <a:r>
            <a:rPr lang="en-US" dirty="0" err="1">
              <a:effectLst/>
            </a:rPr>
            <a:t>מכך</a:t>
          </a:r>
          <a:r>
            <a:rPr lang="en-US" dirty="0">
              <a:effectLst/>
            </a:rPr>
            <a:t> </a:t>
          </a:r>
          <a:r>
            <a:rPr lang="en-US" dirty="0" err="1">
              <a:effectLst/>
            </a:rPr>
            <a:t>שהמגרש</a:t>
          </a:r>
          <a:r>
            <a:rPr lang="en-US" dirty="0">
              <a:effectLst/>
            </a:rPr>
            <a:t> </a:t>
          </a:r>
          <a:r>
            <a:rPr lang="en-US" dirty="0" err="1">
              <a:effectLst/>
            </a:rPr>
            <a:t>כבר</a:t>
          </a:r>
          <a:r>
            <a:rPr lang="en-US" dirty="0">
              <a:effectLst/>
            </a:rPr>
            <a:t> </a:t>
          </a:r>
          <a:r>
            <a:rPr lang="en-US" dirty="0" err="1">
              <a:effectLst/>
            </a:rPr>
            <a:t>תפוס</a:t>
          </a:r>
          <a:r>
            <a:rPr lang="en-US" dirty="0">
              <a:effectLst/>
            </a:rPr>
            <a:t> </a:t>
          </a:r>
          <a:r>
            <a:rPr lang="en-US" dirty="0" err="1">
              <a:effectLst/>
            </a:rPr>
            <a:t>לפעמים</a:t>
          </a:r>
          <a:r>
            <a:rPr lang="en-US" dirty="0">
              <a:effectLst/>
            </a:rPr>
            <a:t> </a:t>
          </a:r>
          <a:r>
            <a:rPr lang="en-US" dirty="0" err="1">
              <a:effectLst/>
            </a:rPr>
            <a:t>ע"י</a:t>
          </a:r>
          <a:r>
            <a:rPr lang="en-US" dirty="0">
              <a:effectLst/>
            </a:rPr>
            <a:t> </a:t>
          </a:r>
          <a:r>
            <a:rPr lang="en-US" dirty="0" err="1">
              <a:effectLst/>
            </a:rPr>
            <a:t>חוגים</a:t>
          </a:r>
          <a:r>
            <a:rPr lang="en-US" dirty="0">
              <a:effectLst/>
            </a:rPr>
            <a:t> </a:t>
          </a:r>
          <a:r>
            <a:rPr lang="en-US" dirty="0" err="1">
              <a:effectLst/>
            </a:rPr>
            <a:t>מקצועיים</a:t>
          </a:r>
          <a:r>
            <a:rPr lang="en-US" dirty="0">
              <a:effectLst/>
            </a:rPr>
            <a:t> </a:t>
          </a:r>
          <a:r>
            <a:rPr lang="en-US" dirty="0" err="1">
              <a:effectLst/>
            </a:rPr>
            <a:t>ולפעמים</a:t>
          </a:r>
          <a:r>
            <a:rPr lang="en-US" dirty="0">
              <a:effectLst/>
            </a:rPr>
            <a:t> </a:t>
          </a:r>
          <a:r>
            <a:rPr lang="en-US" dirty="0" err="1">
              <a:effectLst/>
            </a:rPr>
            <a:t>ע"י</a:t>
          </a:r>
          <a:r>
            <a:rPr lang="en-US" dirty="0">
              <a:effectLst/>
            </a:rPr>
            <a:t> </a:t>
          </a:r>
          <a:r>
            <a:rPr lang="en-US" dirty="0" err="1">
              <a:effectLst/>
            </a:rPr>
            <a:t>קבוצות</a:t>
          </a:r>
          <a:r>
            <a:rPr lang="en-US" dirty="0">
              <a:effectLst/>
            </a:rPr>
            <a:t> </a:t>
          </a:r>
          <a:r>
            <a:rPr lang="en-US" dirty="0" err="1">
              <a:effectLst/>
            </a:rPr>
            <a:t>שמגיעות</a:t>
          </a:r>
          <a:r>
            <a:rPr lang="en-US" dirty="0">
              <a:effectLst/>
            </a:rPr>
            <a:t> </a:t>
          </a:r>
          <a:r>
            <a:rPr lang="en-US" dirty="0" err="1">
              <a:effectLst/>
            </a:rPr>
            <a:t>לשחק</a:t>
          </a:r>
          <a:r>
            <a:rPr lang="en-US" dirty="0">
              <a:effectLst/>
            </a:rPr>
            <a:t> </a:t>
          </a:r>
          <a:r>
            <a:rPr lang="en-US" dirty="0" err="1">
              <a:effectLst/>
            </a:rPr>
            <a:t>או</a:t>
          </a:r>
          <a:r>
            <a:rPr lang="en-US" dirty="0">
              <a:effectLst/>
            </a:rPr>
            <a:t> </a:t>
          </a:r>
          <a:r>
            <a:rPr lang="en-US" dirty="0" err="1">
              <a:effectLst/>
            </a:rPr>
            <a:t>אנשים</a:t>
          </a:r>
          <a:r>
            <a:rPr lang="en-US" dirty="0">
              <a:effectLst/>
            </a:rPr>
            <a:t> </a:t>
          </a:r>
          <a:r>
            <a:rPr lang="en-US" dirty="0" err="1">
              <a:effectLst/>
            </a:rPr>
            <a:t>בודדים</a:t>
          </a:r>
          <a:r>
            <a:rPr lang="en-US" dirty="0">
              <a:effectLst/>
            </a:rPr>
            <a:t> </a:t>
          </a:r>
          <a:r>
            <a:rPr lang="en-US" dirty="0" err="1">
              <a:effectLst/>
            </a:rPr>
            <a:t>שמגיעים</a:t>
          </a:r>
          <a:r>
            <a:rPr lang="en-US" dirty="0">
              <a:effectLst/>
            </a:rPr>
            <a:t> </a:t>
          </a:r>
          <a:r>
            <a:rPr lang="en-US" dirty="0" err="1">
              <a:effectLst/>
            </a:rPr>
            <a:t>להתאמן</a:t>
          </a:r>
          <a:r>
            <a:rPr lang="en-US" dirty="0">
              <a:effectLst/>
            </a:rPr>
            <a:t>.</a:t>
          </a:r>
        </a:p>
        <a:p>
          <a:pPr algn="r" rtl="1"/>
          <a:endParaRPr lang="en-US" dirty="0"/>
        </a:p>
      </dgm:t>
    </dgm:pt>
    <dgm:pt modelId="{0D8741AA-F594-4B52-B845-C9425B761D69}" type="parTrans" cxnId="{5BC4F4B3-6343-4F6C-98BA-AAD0EFCC2D54}">
      <dgm:prSet/>
      <dgm:spPr/>
      <dgm:t>
        <a:bodyPr/>
        <a:lstStyle/>
        <a:p>
          <a:endParaRPr lang="en-US"/>
        </a:p>
      </dgm:t>
    </dgm:pt>
    <dgm:pt modelId="{3D312400-ED09-4116-947B-0CA3B9037656}" type="sibTrans" cxnId="{5BC4F4B3-6343-4F6C-98BA-AAD0EFCC2D54}">
      <dgm:prSet/>
      <dgm:spPr/>
      <dgm:t>
        <a:bodyPr/>
        <a:lstStyle/>
        <a:p>
          <a:endParaRPr lang="en-US"/>
        </a:p>
      </dgm:t>
    </dgm:pt>
    <dgm:pt modelId="{57E8DDE6-2702-49A8-81FA-AED40109CEB1}" type="pres">
      <dgm:prSet presAssocID="{99473EA3-89BB-4A82-8B3A-6A8B92875CA1}" presName="linear" presStyleCnt="0">
        <dgm:presLayoutVars>
          <dgm:animLvl val="lvl"/>
          <dgm:resizeHandles val="exact"/>
        </dgm:presLayoutVars>
      </dgm:prSet>
      <dgm:spPr/>
      <dgm:t>
        <a:bodyPr/>
        <a:lstStyle/>
        <a:p>
          <a:endParaRPr lang="en-US"/>
        </a:p>
      </dgm:t>
    </dgm:pt>
    <dgm:pt modelId="{FB1BCE10-93A6-4448-B142-AAD892820850}" type="pres">
      <dgm:prSet presAssocID="{7DD8DE71-9E59-419B-8F01-546A667E3C9F}" presName="parentText" presStyleLbl="node1" presStyleIdx="0" presStyleCnt="1" custScaleY="48906" custLinFactNeighborX="-4379" custLinFactNeighborY="-12920">
        <dgm:presLayoutVars>
          <dgm:chMax val="0"/>
          <dgm:bulletEnabled val="1"/>
        </dgm:presLayoutVars>
      </dgm:prSet>
      <dgm:spPr/>
      <dgm:t>
        <a:bodyPr/>
        <a:lstStyle/>
        <a:p>
          <a:endParaRPr lang="en-US"/>
        </a:p>
      </dgm:t>
    </dgm:pt>
  </dgm:ptLst>
  <dgm:cxnLst>
    <dgm:cxn modelId="{5BC4F4B3-6343-4F6C-98BA-AAD0EFCC2D54}" srcId="{99473EA3-89BB-4A82-8B3A-6A8B92875CA1}" destId="{7DD8DE71-9E59-419B-8F01-546A667E3C9F}" srcOrd="0" destOrd="0" parTransId="{0D8741AA-F594-4B52-B845-C9425B761D69}" sibTransId="{3D312400-ED09-4116-947B-0CA3B9037656}"/>
    <dgm:cxn modelId="{EFAC7D88-C10E-4A89-B1E0-39FA10ECA560}" type="presOf" srcId="{99473EA3-89BB-4A82-8B3A-6A8B92875CA1}" destId="{57E8DDE6-2702-49A8-81FA-AED40109CEB1}" srcOrd="0" destOrd="0" presId="urn:microsoft.com/office/officeart/2005/8/layout/vList2"/>
    <dgm:cxn modelId="{9DFE2D1C-AA3E-4228-A30E-7BD91A133F1C}" type="presOf" srcId="{7DD8DE71-9E59-419B-8F01-546A667E3C9F}" destId="{FB1BCE10-93A6-4448-B142-AAD892820850}" srcOrd="0" destOrd="0" presId="urn:microsoft.com/office/officeart/2005/8/layout/vList2"/>
    <dgm:cxn modelId="{C17E0020-FE96-44BB-9C1A-026CDB64F779}" type="presParOf" srcId="{57E8DDE6-2702-49A8-81FA-AED40109CEB1}" destId="{FB1BCE10-93A6-4448-B142-AAD89282085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473EA3-89BB-4A82-8B3A-6A8B92875CA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DD8DE71-9E59-419B-8F01-546A667E3C9F}">
      <dgm:prSet/>
      <dgm:spPr/>
      <dgm:t>
        <a:bodyPr/>
        <a:lstStyle/>
        <a:p>
          <a:r>
            <a:rPr lang="he-IL" dirty="0"/>
            <a:t>המערכת הינה מערכת להזמנה וניהול של מגרשי ספורט לפי ערים או סוג </a:t>
          </a:r>
          <a:r>
            <a:rPr lang="he-IL" dirty="0" err="1"/>
            <a:t>המגרש,המערכת</a:t>
          </a:r>
          <a:r>
            <a:rPr lang="he-IL" dirty="0"/>
            <a:t> תהיה מבוססת על בסיס נתונים </a:t>
          </a:r>
          <a:r>
            <a:rPr lang="he-IL" dirty="0" err="1"/>
            <a:t>רלציוני</a:t>
          </a:r>
          <a:r>
            <a:rPr lang="he-IL" dirty="0"/>
            <a:t> , היא תיתן מידע לזמינות מגרש משחקים ברחבי הארץ כמו לדוגמא: מגרשי כדורגל, מגרשי טניס, מגרשי כדורסל וכד'. </a:t>
          </a:r>
          <a:endParaRPr lang="en-US" dirty="0"/>
        </a:p>
      </dgm:t>
    </dgm:pt>
    <dgm:pt modelId="{0D8741AA-F594-4B52-B845-C9425B761D69}" type="parTrans" cxnId="{5BC4F4B3-6343-4F6C-98BA-AAD0EFCC2D54}">
      <dgm:prSet/>
      <dgm:spPr/>
      <dgm:t>
        <a:bodyPr/>
        <a:lstStyle/>
        <a:p>
          <a:endParaRPr lang="en-US"/>
        </a:p>
      </dgm:t>
    </dgm:pt>
    <dgm:pt modelId="{3D312400-ED09-4116-947B-0CA3B9037656}" type="sibTrans" cxnId="{5BC4F4B3-6343-4F6C-98BA-AAD0EFCC2D54}">
      <dgm:prSet/>
      <dgm:spPr/>
      <dgm:t>
        <a:bodyPr/>
        <a:lstStyle/>
        <a:p>
          <a:endParaRPr lang="en-US"/>
        </a:p>
      </dgm:t>
    </dgm:pt>
    <dgm:pt modelId="{978CE435-CE0D-4725-B0B5-9A19E14023AB}">
      <dgm:prSet/>
      <dgm:spPr/>
      <dgm:t>
        <a:bodyPr/>
        <a:lstStyle/>
        <a:p>
          <a:r>
            <a:rPr lang="he-IL"/>
            <a:t>באמצעות המערכת ניתן לשריין מועד לשהייה במגרש וכן גם לצפות בפעילויות שנקבעו מראש והמגרש הרצוי תפוס. במקרה שנראה שאחד המגרשים תפוס נוכל לפנות לבדיקה על מגרש נוסף הקרוב לביתנו.  המערכת תיתן אפשרות לראות באילו מגרשים משכירים ציוד כמו למשל: מחבטי טניס, כדורגל, כדורסל, כדור עף וציוד ספורט נוסף.  ובנוסף, נוכל לראות שעות פעילות והגבלות הכוללות ציוד קבוע במגרש כמו סלים, שערים וכו. </a:t>
          </a:r>
          <a:endParaRPr lang="en-US"/>
        </a:p>
      </dgm:t>
    </dgm:pt>
    <dgm:pt modelId="{A939FA66-E047-4B61-9368-2FCEA0F75BEB}" type="parTrans" cxnId="{4434DD0A-398C-41EE-A106-2B4DFE973DCB}">
      <dgm:prSet/>
      <dgm:spPr/>
      <dgm:t>
        <a:bodyPr/>
        <a:lstStyle/>
        <a:p>
          <a:endParaRPr lang="en-US"/>
        </a:p>
      </dgm:t>
    </dgm:pt>
    <dgm:pt modelId="{294CC8C0-11B4-46DD-83EF-71A235B68759}" type="sibTrans" cxnId="{4434DD0A-398C-41EE-A106-2B4DFE973DCB}">
      <dgm:prSet/>
      <dgm:spPr/>
      <dgm:t>
        <a:bodyPr/>
        <a:lstStyle/>
        <a:p>
          <a:endParaRPr lang="en-US"/>
        </a:p>
      </dgm:t>
    </dgm:pt>
    <dgm:pt modelId="{57E8DDE6-2702-49A8-81FA-AED40109CEB1}" type="pres">
      <dgm:prSet presAssocID="{99473EA3-89BB-4A82-8B3A-6A8B92875CA1}" presName="linear" presStyleCnt="0">
        <dgm:presLayoutVars>
          <dgm:animLvl val="lvl"/>
          <dgm:resizeHandles val="exact"/>
        </dgm:presLayoutVars>
      </dgm:prSet>
      <dgm:spPr/>
      <dgm:t>
        <a:bodyPr/>
        <a:lstStyle/>
        <a:p>
          <a:endParaRPr lang="en-US"/>
        </a:p>
      </dgm:t>
    </dgm:pt>
    <dgm:pt modelId="{FB1BCE10-93A6-4448-B142-AAD892820850}" type="pres">
      <dgm:prSet presAssocID="{7DD8DE71-9E59-419B-8F01-546A667E3C9F}" presName="parentText" presStyleLbl="node1" presStyleIdx="0" presStyleCnt="2">
        <dgm:presLayoutVars>
          <dgm:chMax val="0"/>
          <dgm:bulletEnabled val="1"/>
        </dgm:presLayoutVars>
      </dgm:prSet>
      <dgm:spPr/>
      <dgm:t>
        <a:bodyPr/>
        <a:lstStyle/>
        <a:p>
          <a:endParaRPr lang="en-US"/>
        </a:p>
      </dgm:t>
    </dgm:pt>
    <dgm:pt modelId="{9C9E3CD4-F6A4-4322-8550-F8BA9EEE2872}" type="pres">
      <dgm:prSet presAssocID="{3D312400-ED09-4116-947B-0CA3B9037656}" presName="spacer" presStyleCnt="0"/>
      <dgm:spPr/>
    </dgm:pt>
    <dgm:pt modelId="{1E5AB92B-5AC5-4941-A394-31A0772F3772}" type="pres">
      <dgm:prSet presAssocID="{978CE435-CE0D-4725-B0B5-9A19E14023AB}" presName="parentText" presStyleLbl="node1" presStyleIdx="1" presStyleCnt="2">
        <dgm:presLayoutVars>
          <dgm:chMax val="0"/>
          <dgm:bulletEnabled val="1"/>
        </dgm:presLayoutVars>
      </dgm:prSet>
      <dgm:spPr/>
      <dgm:t>
        <a:bodyPr/>
        <a:lstStyle/>
        <a:p>
          <a:endParaRPr lang="en-US"/>
        </a:p>
      </dgm:t>
    </dgm:pt>
  </dgm:ptLst>
  <dgm:cxnLst>
    <dgm:cxn modelId="{5BC4F4B3-6343-4F6C-98BA-AAD0EFCC2D54}" srcId="{99473EA3-89BB-4A82-8B3A-6A8B92875CA1}" destId="{7DD8DE71-9E59-419B-8F01-546A667E3C9F}" srcOrd="0" destOrd="0" parTransId="{0D8741AA-F594-4B52-B845-C9425B761D69}" sibTransId="{3D312400-ED09-4116-947B-0CA3B9037656}"/>
    <dgm:cxn modelId="{EFAC7D88-C10E-4A89-B1E0-39FA10ECA560}" type="presOf" srcId="{99473EA3-89BB-4A82-8B3A-6A8B92875CA1}" destId="{57E8DDE6-2702-49A8-81FA-AED40109CEB1}" srcOrd="0" destOrd="0" presId="urn:microsoft.com/office/officeart/2005/8/layout/vList2"/>
    <dgm:cxn modelId="{4434DD0A-398C-41EE-A106-2B4DFE973DCB}" srcId="{99473EA3-89BB-4A82-8B3A-6A8B92875CA1}" destId="{978CE435-CE0D-4725-B0B5-9A19E14023AB}" srcOrd="1" destOrd="0" parTransId="{A939FA66-E047-4B61-9368-2FCEA0F75BEB}" sibTransId="{294CC8C0-11B4-46DD-83EF-71A235B68759}"/>
    <dgm:cxn modelId="{929187A8-4EBB-41EC-AD98-C6F462A3B0E5}" type="presOf" srcId="{978CE435-CE0D-4725-B0B5-9A19E14023AB}" destId="{1E5AB92B-5AC5-4941-A394-31A0772F3772}" srcOrd="0" destOrd="0" presId="urn:microsoft.com/office/officeart/2005/8/layout/vList2"/>
    <dgm:cxn modelId="{9DFE2D1C-AA3E-4228-A30E-7BD91A133F1C}" type="presOf" srcId="{7DD8DE71-9E59-419B-8F01-546A667E3C9F}" destId="{FB1BCE10-93A6-4448-B142-AAD892820850}" srcOrd="0" destOrd="0" presId="urn:microsoft.com/office/officeart/2005/8/layout/vList2"/>
    <dgm:cxn modelId="{C17E0020-FE96-44BB-9C1A-026CDB64F779}" type="presParOf" srcId="{57E8DDE6-2702-49A8-81FA-AED40109CEB1}" destId="{FB1BCE10-93A6-4448-B142-AAD892820850}" srcOrd="0" destOrd="0" presId="urn:microsoft.com/office/officeart/2005/8/layout/vList2"/>
    <dgm:cxn modelId="{65214DDC-C383-4C23-8482-0830002CF4A9}" type="presParOf" srcId="{57E8DDE6-2702-49A8-81FA-AED40109CEB1}" destId="{9C9E3CD4-F6A4-4322-8550-F8BA9EEE2872}" srcOrd="1" destOrd="0" presId="urn:microsoft.com/office/officeart/2005/8/layout/vList2"/>
    <dgm:cxn modelId="{3BB43104-5A9F-4824-B093-34111A4EB568}" type="presParOf" srcId="{57E8DDE6-2702-49A8-81FA-AED40109CEB1}" destId="{1E5AB92B-5AC5-4941-A394-31A0772F377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BCE10-93A6-4448-B142-AAD892820850}">
      <dsp:nvSpPr>
        <dsp:cNvPr id="0" name=""/>
        <dsp:cNvSpPr/>
      </dsp:nvSpPr>
      <dsp:spPr>
        <a:xfrm>
          <a:off x="0" y="0"/>
          <a:ext cx="5131937" cy="307614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r" defTabSz="977900" rtl="1">
            <a:lnSpc>
              <a:spcPct val="90000"/>
            </a:lnSpc>
            <a:spcBef>
              <a:spcPct val="0"/>
            </a:spcBef>
            <a:spcAft>
              <a:spcPct val="35000"/>
            </a:spcAft>
          </a:pPr>
          <a:r>
            <a:rPr lang="en-US" sz="2200" kern="1200" dirty="0" err="1">
              <a:effectLst/>
            </a:rPr>
            <a:t>הצורך</a:t>
          </a:r>
          <a:r>
            <a:rPr lang="en-US" sz="2200" kern="1200" dirty="0">
              <a:effectLst/>
            </a:rPr>
            <a:t> </a:t>
          </a:r>
          <a:r>
            <a:rPr lang="en-US" sz="2200" kern="1200" dirty="0" err="1">
              <a:effectLst/>
            </a:rPr>
            <a:t>במערכת</a:t>
          </a:r>
          <a:r>
            <a:rPr lang="en-US" sz="2200" kern="1200" dirty="0">
              <a:effectLst/>
            </a:rPr>
            <a:t> </a:t>
          </a:r>
          <a:r>
            <a:rPr lang="en-US" sz="2200" kern="1200" dirty="0" err="1">
              <a:effectLst/>
            </a:rPr>
            <a:t>זו</a:t>
          </a:r>
          <a:r>
            <a:rPr lang="en-US" sz="2200" kern="1200" dirty="0">
              <a:effectLst/>
            </a:rPr>
            <a:t> </a:t>
          </a:r>
          <a:r>
            <a:rPr lang="en-US" sz="2200" kern="1200" dirty="0" err="1">
              <a:effectLst/>
            </a:rPr>
            <a:t>עולה</a:t>
          </a:r>
          <a:r>
            <a:rPr lang="en-US" sz="2200" kern="1200" dirty="0">
              <a:effectLst/>
            </a:rPr>
            <a:t> </a:t>
          </a:r>
          <a:r>
            <a:rPr lang="en-US" sz="2200" kern="1200" dirty="0" err="1">
              <a:effectLst/>
            </a:rPr>
            <a:t>בעקבות</a:t>
          </a:r>
          <a:r>
            <a:rPr lang="en-US" sz="2200" kern="1200" dirty="0">
              <a:effectLst/>
            </a:rPr>
            <a:t> </a:t>
          </a:r>
          <a:r>
            <a:rPr lang="en-US" sz="2200" kern="1200" dirty="0" err="1">
              <a:effectLst/>
            </a:rPr>
            <a:t>כך</a:t>
          </a:r>
          <a:r>
            <a:rPr lang="en-US" sz="2200" kern="1200" dirty="0">
              <a:effectLst/>
            </a:rPr>
            <a:t> </a:t>
          </a:r>
          <a:r>
            <a:rPr lang="en-US" sz="2200" kern="1200" dirty="0" err="1">
              <a:effectLst/>
            </a:rPr>
            <a:t>שעל</a:t>
          </a:r>
          <a:r>
            <a:rPr lang="en-US" sz="2200" kern="1200" dirty="0">
              <a:effectLst/>
            </a:rPr>
            <a:t> </a:t>
          </a:r>
          <a:r>
            <a:rPr lang="en-US" sz="2200" kern="1200" dirty="0" err="1">
              <a:effectLst/>
            </a:rPr>
            <a:t>מנת</a:t>
          </a:r>
          <a:r>
            <a:rPr lang="en-US" sz="2200" kern="1200" dirty="0">
              <a:effectLst/>
            </a:rPr>
            <a:t> </a:t>
          </a:r>
          <a:r>
            <a:rPr lang="en-US" sz="2200" kern="1200" dirty="0" err="1">
              <a:effectLst/>
            </a:rPr>
            <a:t>לדעת</a:t>
          </a:r>
          <a:r>
            <a:rPr lang="en-US" sz="2200" kern="1200" dirty="0">
              <a:effectLst/>
            </a:rPr>
            <a:t> </a:t>
          </a:r>
          <a:r>
            <a:rPr lang="en-US" sz="2200" kern="1200" dirty="0" err="1">
              <a:effectLst/>
            </a:rPr>
            <a:t>כיום</a:t>
          </a:r>
          <a:r>
            <a:rPr lang="en-US" sz="2200" kern="1200" dirty="0">
              <a:effectLst/>
            </a:rPr>
            <a:t> </a:t>
          </a:r>
          <a:r>
            <a:rPr lang="en-US" sz="2200" kern="1200" dirty="0" err="1">
              <a:effectLst/>
            </a:rPr>
            <a:t>באם</a:t>
          </a:r>
          <a:r>
            <a:rPr lang="en-US" sz="2200" kern="1200" dirty="0">
              <a:effectLst/>
            </a:rPr>
            <a:t> </a:t>
          </a:r>
          <a:r>
            <a:rPr lang="en-US" sz="2200" kern="1200" dirty="0" err="1">
              <a:effectLst/>
            </a:rPr>
            <a:t>אחד</a:t>
          </a:r>
          <a:r>
            <a:rPr lang="en-US" sz="2200" kern="1200" dirty="0">
              <a:effectLst/>
            </a:rPr>
            <a:t> </a:t>
          </a:r>
          <a:r>
            <a:rPr lang="en-US" sz="2200" kern="1200" dirty="0" err="1">
              <a:effectLst/>
            </a:rPr>
            <a:t>המגרשים</a:t>
          </a:r>
          <a:r>
            <a:rPr lang="en-US" sz="2200" kern="1200" dirty="0">
              <a:effectLst/>
            </a:rPr>
            <a:t> </a:t>
          </a:r>
          <a:r>
            <a:rPr lang="en-US" sz="2200" kern="1200" dirty="0" err="1">
              <a:effectLst/>
            </a:rPr>
            <a:t>הקרובים</a:t>
          </a:r>
          <a:r>
            <a:rPr lang="en-US" sz="2200" kern="1200" dirty="0">
              <a:effectLst/>
            </a:rPr>
            <a:t> </a:t>
          </a:r>
          <a:r>
            <a:rPr lang="en-US" sz="2200" kern="1200" dirty="0" err="1">
              <a:effectLst/>
            </a:rPr>
            <a:t>לביתנו</a:t>
          </a:r>
          <a:r>
            <a:rPr lang="en-US" sz="2200" kern="1200" dirty="0">
              <a:effectLst/>
            </a:rPr>
            <a:t> </a:t>
          </a:r>
          <a:r>
            <a:rPr lang="en-US" sz="2200" kern="1200" dirty="0" err="1">
              <a:effectLst/>
            </a:rPr>
            <a:t>פנוי</a:t>
          </a:r>
          <a:r>
            <a:rPr lang="en-US" sz="2200" kern="1200" dirty="0">
              <a:effectLst/>
            </a:rPr>
            <a:t> </a:t>
          </a:r>
          <a:r>
            <a:rPr lang="en-US" sz="2200" kern="1200" dirty="0" err="1">
              <a:effectLst/>
            </a:rPr>
            <a:t>יש</a:t>
          </a:r>
          <a:r>
            <a:rPr lang="en-US" sz="2200" kern="1200" dirty="0">
              <a:effectLst/>
            </a:rPr>
            <a:t> </a:t>
          </a:r>
          <a:r>
            <a:rPr lang="en-US" sz="2200" kern="1200" dirty="0" err="1">
              <a:effectLst/>
            </a:rPr>
            <a:t>צורך</a:t>
          </a:r>
          <a:r>
            <a:rPr lang="en-US" sz="2200" kern="1200" dirty="0">
              <a:effectLst/>
            </a:rPr>
            <a:t> </a:t>
          </a:r>
          <a:r>
            <a:rPr lang="en-US" sz="2200" kern="1200" dirty="0" err="1">
              <a:effectLst/>
            </a:rPr>
            <a:t>בהגעה</a:t>
          </a:r>
          <a:r>
            <a:rPr lang="en-US" sz="2200" kern="1200" dirty="0">
              <a:effectLst/>
            </a:rPr>
            <a:t> </a:t>
          </a:r>
          <a:r>
            <a:rPr lang="en-US" sz="2200" kern="1200" dirty="0" err="1">
              <a:effectLst/>
            </a:rPr>
            <a:t>פיזית</a:t>
          </a:r>
          <a:r>
            <a:rPr lang="en-US" sz="2200" kern="1200" dirty="0">
              <a:effectLst/>
            </a:rPr>
            <a:t> </a:t>
          </a:r>
          <a:r>
            <a:rPr lang="en-US" sz="2200" kern="1200" dirty="0" err="1">
              <a:effectLst/>
            </a:rPr>
            <a:t>עד</a:t>
          </a:r>
          <a:r>
            <a:rPr lang="en-US" sz="2200" kern="1200" dirty="0">
              <a:effectLst/>
            </a:rPr>
            <a:t> </a:t>
          </a:r>
          <a:r>
            <a:rPr lang="en-US" sz="2200" kern="1200" dirty="0" err="1">
              <a:effectLst/>
            </a:rPr>
            <a:t>אליו</a:t>
          </a:r>
          <a:r>
            <a:rPr lang="en-US" sz="2200" kern="1200" dirty="0">
              <a:effectLst/>
            </a:rPr>
            <a:t> </a:t>
          </a:r>
          <a:r>
            <a:rPr lang="en-US" sz="2200" kern="1200" dirty="0" err="1">
              <a:effectLst/>
            </a:rPr>
            <a:t>וברוב</a:t>
          </a:r>
          <a:r>
            <a:rPr lang="en-US" sz="2200" kern="1200" dirty="0">
              <a:effectLst/>
            </a:rPr>
            <a:t> </a:t>
          </a:r>
          <a:r>
            <a:rPr lang="en-US" sz="2200" kern="1200" dirty="0" err="1">
              <a:effectLst/>
            </a:rPr>
            <a:t>המקרים</a:t>
          </a:r>
          <a:r>
            <a:rPr lang="en-US" sz="2200" kern="1200" dirty="0">
              <a:effectLst/>
            </a:rPr>
            <a:t> </a:t>
          </a:r>
          <a:r>
            <a:rPr lang="en-US" sz="2200" kern="1200" dirty="0" err="1">
              <a:effectLst/>
            </a:rPr>
            <a:t>נוצרת</a:t>
          </a:r>
          <a:r>
            <a:rPr lang="en-US" sz="2200" kern="1200" dirty="0">
              <a:effectLst/>
            </a:rPr>
            <a:t> </a:t>
          </a:r>
          <a:r>
            <a:rPr lang="en-US" sz="2200" kern="1200" dirty="0" err="1">
              <a:effectLst/>
            </a:rPr>
            <a:t>אכזבה</a:t>
          </a:r>
          <a:r>
            <a:rPr lang="en-US" sz="2200" kern="1200" dirty="0">
              <a:effectLst/>
            </a:rPr>
            <a:t> </a:t>
          </a:r>
          <a:r>
            <a:rPr lang="en-US" sz="2200" kern="1200" dirty="0" err="1">
              <a:effectLst/>
            </a:rPr>
            <a:t>מכך</a:t>
          </a:r>
          <a:r>
            <a:rPr lang="en-US" sz="2200" kern="1200" dirty="0">
              <a:effectLst/>
            </a:rPr>
            <a:t> </a:t>
          </a:r>
          <a:r>
            <a:rPr lang="en-US" sz="2200" kern="1200" dirty="0" err="1">
              <a:effectLst/>
            </a:rPr>
            <a:t>שהמגרש</a:t>
          </a:r>
          <a:r>
            <a:rPr lang="en-US" sz="2200" kern="1200" dirty="0">
              <a:effectLst/>
            </a:rPr>
            <a:t> </a:t>
          </a:r>
          <a:r>
            <a:rPr lang="en-US" sz="2200" kern="1200" dirty="0" err="1">
              <a:effectLst/>
            </a:rPr>
            <a:t>כבר</a:t>
          </a:r>
          <a:r>
            <a:rPr lang="en-US" sz="2200" kern="1200" dirty="0">
              <a:effectLst/>
            </a:rPr>
            <a:t> </a:t>
          </a:r>
          <a:r>
            <a:rPr lang="en-US" sz="2200" kern="1200" dirty="0" err="1">
              <a:effectLst/>
            </a:rPr>
            <a:t>תפוס</a:t>
          </a:r>
          <a:r>
            <a:rPr lang="en-US" sz="2200" kern="1200" dirty="0">
              <a:effectLst/>
            </a:rPr>
            <a:t> </a:t>
          </a:r>
          <a:r>
            <a:rPr lang="en-US" sz="2200" kern="1200" dirty="0" err="1">
              <a:effectLst/>
            </a:rPr>
            <a:t>לפעמים</a:t>
          </a:r>
          <a:r>
            <a:rPr lang="en-US" sz="2200" kern="1200" dirty="0">
              <a:effectLst/>
            </a:rPr>
            <a:t> </a:t>
          </a:r>
          <a:r>
            <a:rPr lang="en-US" sz="2200" kern="1200" dirty="0" err="1">
              <a:effectLst/>
            </a:rPr>
            <a:t>ע"י</a:t>
          </a:r>
          <a:r>
            <a:rPr lang="en-US" sz="2200" kern="1200" dirty="0">
              <a:effectLst/>
            </a:rPr>
            <a:t> </a:t>
          </a:r>
          <a:r>
            <a:rPr lang="en-US" sz="2200" kern="1200" dirty="0" err="1">
              <a:effectLst/>
            </a:rPr>
            <a:t>חוגים</a:t>
          </a:r>
          <a:r>
            <a:rPr lang="en-US" sz="2200" kern="1200" dirty="0">
              <a:effectLst/>
            </a:rPr>
            <a:t> </a:t>
          </a:r>
          <a:r>
            <a:rPr lang="en-US" sz="2200" kern="1200" dirty="0" err="1">
              <a:effectLst/>
            </a:rPr>
            <a:t>מקצועיים</a:t>
          </a:r>
          <a:r>
            <a:rPr lang="en-US" sz="2200" kern="1200" dirty="0">
              <a:effectLst/>
            </a:rPr>
            <a:t> </a:t>
          </a:r>
          <a:r>
            <a:rPr lang="en-US" sz="2200" kern="1200" dirty="0" err="1">
              <a:effectLst/>
            </a:rPr>
            <a:t>ולפעמים</a:t>
          </a:r>
          <a:r>
            <a:rPr lang="en-US" sz="2200" kern="1200" dirty="0">
              <a:effectLst/>
            </a:rPr>
            <a:t> </a:t>
          </a:r>
          <a:r>
            <a:rPr lang="en-US" sz="2200" kern="1200" dirty="0" err="1">
              <a:effectLst/>
            </a:rPr>
            <a:t>ע"י</a:t>
          </a:r>
          <a:r>
            <a:rPr lang="en-US" sz="2200" kern="1200" dirty="0">
              <a:effectLst/>
            </a:rPr>
            <a:t> </a:t>
          </a:r>
          <a:r>
            <a:rPr lang="en-US" sz="2200" kern="1200" dirty="0" err="1">
              <a:effectLst/>
            </a:rPr>
            <a:t>קבוצות</a:t>
          </a:r>
          <a:r>
            <a:rPr lang="en-US" sz="2200" kern="1200" dirty="0">
              <a:effectLst/>
            </a:rPr>
            <a:t> </a:t>
          </a:r>
          <a:r>
            <a:rPr lang="en-US" sz="2200" kern="1200" dirty="0" err="1">
              <a:effectLst/>
            </a:rPr>
            <a:t>שמגיעות</a:t>
          </a:r>
          <a:r>
            <a:rPr lang="en-US" sz="2200" kern="1200" dirty="0">
              <a:effectLst/>
            </a:rPr>
            <a:t> </a:t>
          </a:r>
          <a:r>
            <a:rPr lang="en-US" sz="2200" kern="1200" dirty="0" err="1">
              <a:effectLst/>
            </a:rPr>
            <a:t>לשחק</a:t>
          </a:r>
          <a:r>
            <a:rPr lang="en-US" sz="2200" kern="1200" dirty="0">
              <a:effectLst/>
            </a:rPr>
            <a:t> </a:t>
          </a:r>
          <a:r>
            <a:rPr lang="en-US" sz="2200" kern="1200" dirty="0" err="1">
              <a:effectLst/>
            </a:rPr>
            <a:t>או</a:t>
          </a:r>
          <a:r>
            <a:rPr lang="en-US" sz="2200" kern="1200" dirty="0">
              <a:effectLst/>
            </a:rPr>
            <a:t> </a:t>
          </a:r>
          <a:r>
            <a:rPr lang="en-US" sz="2200" kern="1200" dirty="0" err="1">
              <a:effectLst/>
            </a:rPr>
            <a:t>אנשים</a:t>
          </a:r>
          <a:r>
            <a:rPr lang="en-US" sz="2200" kern="1200" dirty="0">
              <a:effectLst/>
            </a:rPr>
            <a:t> </a:t>
          </a:r>
          <a:r>
            <a:rPr lang="en-US" sz="2200" kern="1200" dirty="0" err="1">
              <a:effectLst/>
            </a:rPr>
            <a:t>בודדים</a:t>
          </a:r>
          <a:r>
            <a:rPr lang="en-US" sz="2200" kern="1200" dirty="0">
              <a:effectLst/>
            </a:rPr>
            <a:t> </a:t>
          </a:r>
          <a:r>
            <a:rPr lang="en-US" sz="2200" kern="1200" dirty="0" err="1">
              <a:effectLst/>
            </a:rPr>
            <a:t>שמגיעים</a:t>
          </a:r>
          <a:r>
            <a:rPr lang="en-US" sz="2200" kern="1200" dirty="0">
              <a:effectLst/>
            </a:rPr>
            <a:t> </a:t>
          </a:r>
          <a:r>
            <a:rPr lang="en-US" sz="2200" kern="1200" dirty="0" err="1">
              <a:effectLst/>
            </a:rPr>
            <a:t>להתאמן</a:t>
          </a:r>
          <a:r>
            <a:rPr lang="en-US" sz="2200" kern="1200" dirty="0">
              <a:effectLst/>
            </a:rPr>
            <a:t>.</a:t>
          </a:r>
        </a:p>
        <a:p>
          <a:pPr lvl="0" algn="r" defTabSz="977900" rtl="1">
            <a:lnSpc>
              <a:spcPct val="90000"/>
            </a:lnSpc>
            <a:spcBef>
              <a:spcPct val="0"/>
            </a:spcBef>
            <a:spcAft>
              <a:spcPct val="35000"/>
            </a:spcAft>
          </a:pPr>
          <a:endParaRPr lang="en-US" sz="2200" kern="1200" dirty="0"/>
        </a:p>
      </dsp:txBody>
      <dsp:txXfrm>
        <a:off x="150165" y="150165"/>
        <a:ext cx="4831607" cy="2775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BCE10-93A6-4448-B142-AAD892820850}">
      <dsp:nvSpPr>
        <dsp:cNvPr id="0" name=""/>
        <dsp:cNvSpPr/>
      </dsp:nvSpPr>
      <dsp:spPr>
        <a:xfrm>
          <a:off x="0" y="153722"/>
          <a:ext cx="5181508" cy="16858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he-IL" sz="1500" kern="1200" dirty="0"/>
            <a:t>המערכת הינה מערכת להזמנה וניהול של מגרשי ספורט לפי ערים או סוג </a:t>
          </a:r>
          <a:r>
            <a:rPr lang="he-IL" sz="1500" kern="1200" dirty="0" err="1"/>
            <a:t>המגרש,המערכת</a:t>
          </a:r>
          <a:r>
            <a:rPr lang="he-IL" sz="1500" kern="1200" dirty="0"/>
            <a:t> תהיה מבוססת על בסיס נתונים </a:t>
          </a:r>
          <a:r>
            <a:rPr lang="he-IL" sz="1500" kern="1200" dirty="0" err="1"/>
            <a:t>רלציוני</a:t>
          </a:r>
          <a:r>
            <a:rPr lang="he-IL" sz="1500" kern="1200" dirty="0"/>
            <a:t> , היא תיתן מידע לזמינות מגרש משחקים ברחבי הארץ כמו לדוגמא: מגרשי כדורגל, מגרשי טניס, מגרשי כדורסל וכד'. </a:t>
          </a:r>
          <a:endParaRPr lang="en-US" sz="1500" kern="1200" dirty="0"/>
        </a:p>
      </dsp:txBody>
      <dsp:txXfrm>
        <a:off x="82299" y="236021"/>
        <a:ext cx="5016910" cy="1521298"/>
      </dsp:txXfrm>
    </dsp:sp>
    <dsp:sp modelId="{1E5AB92B-5AC5-4941-A394-31A0772F3772}">
      <dsp:nvSpPr>
        <dsp:cNvPr id="0" name=""/>
        <dsp:cNvSpPr/>
      </dsp:nvSpPr>
      <dsp:spPr>
        <a:xfrm>
          <a:off x="0" y="1882819"/>
          <a:ext cx="5181508" cy="168589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he-IL" sz="1500" kern="1200"/>
            <a:t>באמצעות המערכת ניתן לשריין מועד לשהייה במגרש וכן גם לצפות בפעילויות שנקבעו מראש והמגרש הרצוי תפוס. במקרה שנראה שאחד המגרשים תפוס נוכל לפנות לבדיקה על מגרש נוסף הקרוב לביתנו.  המערכת תיתן אפשרות לראות באילו מגרשים משכירים ציוד כמו למשל: מחבטי טניס, כדורגל, כדורסל, כדור עף וציוד ספורט נוסף.  ובנוסף, נוכל לראות שעות פעילות והגבלות הכוללות ציוד קבוע במגרש כמו סלים, שערים וכו. </a:t>
          </a:r>
          <a:endParaRPr lang="en-US" sz="1500" kern="1200"/>
        </a:p>
      </dsp:txBody>
      <dsp:txXfrm>
        <a:off x="82299" y="1965118"/>
        <a:ext cx="5016910" cy="15212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F30A0C9-0F71-4BD8-9924-AB79EC986A6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xmlns="" id="{C37E7F78-FD0E-4938-A722-A64EDABAFC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xmlns="" id="{83C4E884-F1BA-4AE3-8B26-212EDEDB929A}"/>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5" name="מציין מיקום של כותרת תחתונה 4">
            <a:extLst>
              <a:ext uri="{FF2B5EF4-FFF2-40B4-BE49-F238E27FC236}">
                <a16:creationId xmlns:a16="http://schemas.microsoft.com/office/drawing/2014/main" xmlns="" id="{65ADA0D4-1D1D-4952-99B1-3BD31F58A22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512D3F5E-D810-4442-B7C4-FC6B9939DED8}"/>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538742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6B00D9D3-CADA-4F83-A700-89065D54D8F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xmlns="" id="{7169F2D7-215F-40A2-BC15-C15328042BEA}"/>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354E1209-2728-47B0-B221-A4FB10D84EFF}"/>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5" name="מציין מיקום של כותרת תחתונה 4">
            <a:extLst>
              <a:ext uri="{FF2B5EF4-FFF2-40B4-BE49-F238E27FC236}">
                <a16:creationId xmlns:a16="http://schemas.microsoft.com/office/drawing/2014/main" xmlns="" id="{D3B61D01-ECCC-41E2-8722-13AA8F7A20B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5C0663F1-4086-4C26-8134-A1635A003E70}"/>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218548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xmlns="" id="{2EFB02AF-8970-420B-B126-32798100637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xmlns="" id="{D1A2428C-90BD-4460-9EDD-F08D2288A9E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015165BC-DCEF-4361-88A2-3F219A964BF6}"/>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5" name="מציין מיקום של כותרת תחתונה 4">
            <a:extLst>
              <a:ext uri="{FF2B5EF4-FFF2-40B4-BE49-F238E27FC236}">
                <a16:creationId xmlns:a16="http://schemas.microsoft.com/office/drawing/2014/main" xmlns="" id="{C5AB6586-7455-44F0-A2EB-9B2531E046E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406CCA08-095D-4CBD-99D1-4886ED9AF5E5}"/>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193923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2605DC1-74BD-47C1-B782-0C29B9DC57C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xmlns="" id="{8295A3E2-032A-49DC-888D-F3950798B7A4}"/>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74F48DB4-6922-4494-BF10-B6A96365C282}"/>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5" name="מציין מיקום של כותרת תחתונה 4">
            <a:extLst>
              <a:ext uri="{FF2B5EF4-FFF2-40B4-BE49-F238E27FC236}">
                <a16:creationId xmlns:a16="http://schemas.microsoft.com/office/drawing/2014/main" xmlns="" id="{249E9728-4D9B-4F0B-9D77-45FC7E001A8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23107483-7083-45EB-8C63-66F705DB2CCE}"/>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1955992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8907A97B-B54D-4898-AFA7-157BF96D7BEB}"/>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xmlns="" id="{F493644F-8DAA-4CC9-B97B-50D04BDAC7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xmlns="" id="{31F7965A-648A-4415-9871-148B509D1E1D}"/>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5" name="מציין מיקום של כותרת תחתונה 4">
            <a:extLst>
              <a:ext uri="{FF2B5EF4-FFF2-40B4-BE49-F238E27FC236}">
                <a16:creationId xmlns:a16="http://schemas.microsoft.com/office/drawing/2014/main" xmlns="" id="{F4C4E7D1-85CF-485A-B9A2-760B4FE65AE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A44858BD-B0A6-40BD-9BBD-45F6456AAD7B}"/>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132041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2510B256-63B0-4CD7-A28E-F4F998454E8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xmlns="" id="{1FF7256E-3C24-4BCE-81AD-7F645606217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xmlns="" id="{72E3A931-E61E-4EAD-A783-FBD0BE8CB57B}"/>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xmlns="" id="{05B9DEE3-CE59-45B0-BFE0-F5922A6158F9}"/>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6" name="מציין מיקום של כותרת תחתונה 5">
            <a:extLst>
              <a:ext uri="{FF2B5EF4-FFF2-40B4-BE49-F238E27FC236}">
                <a16:creationId xmlns:a16="http://schemas.microsoft.com/office/drawing/2014/main" xmlns="" id="{AAE2F7F8-0A7B-48E5-9D96-0FC48EC61AA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xmlns="" id="{4CED53F4-EF41-4D3E-AF03-EA3D41320A91}"/>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1673796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12262BCB-7521-4CB1-890C-16D1D4042CC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xmlns="" id="{F7374B1F-C637-40AE-8648-4F27C34B3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xmlns="" id="{157A68F7-7794-4909-A76C-17BA5F9B4B93}"/>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xmlns="" id="{3C07FF73-A402-4511-85A8-8B6AFE1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xmlns="" id="{454A0A7F-ECA0-4ADF-B203-ECEAB4CDC4F8}"/>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xmlns="" id="{02989CFA-0367-45A2-90F9-176404AD9FF9}"/>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8" name="מציין מיקום של כותרת תחתונה 7">
            <a:extLst>
              <a:ext uri="{FF2B5EF4-FFF2-40B4-BE49-F238E27FC236}">
                <a16:creationId xmlns:a16="http://schemas.microsoft.com/office/drawing/2014/main" xmlns="" id="{5E1866BD-1CCA-4FF4-A272-C6B9F0F8E93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xmlns="" id="{36AAA170-0578-40A5-8F9F-896AE9AE13B4}"/>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829824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59796E41-3955-4723-9312-55922E2025F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xmlns="" id="{32FF33DA-4B50-4B09-B871-A89ECB463FA6}"/>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4" name="מציין מיקום של כותרת תחתונה 3">
            <a:extLst>
              <a:ext uri="{FF2B5EF4-FFF2-40B4-BE49-F238E27FC236}">
                <a16:creationId xmlns:a16="http://schemas.microsoft.com/office/drawing/2014/main" xmlns="" id="{4D2F3C43-DBD7-416A-BF30-C1997D597ED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xmlns="" id="{090A3E4D-E08C-45EA-AA8A-6BC7C90CC581}"/>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54616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xmlns="" id="{869500E7-1C1C-4F88-B608-92B51B099BD9}"/>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3" name="מציין מיקום של כותרת תחתונה 2">
            <a:extLst>
              <a:ext uri="{FF2B5EF4-FFF2-40B4-BE49-F238E27FC236}">
                <a16:creationId xmlns:a16="http://schemas.microsoft.com/office/drawing/2014/main" xmlns="" id="{5B5E3CBC-6959-402C-86E8-8DE8A6BE4AEC}"/>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xmlns="" id="{98E4ED4B-7D1F-4FC3-95DD-C76A198C40C3}"/>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3460500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FD28F457-683F-4AE4-9813-E82D2CEFF54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xmlns="" id="{808F627A-CF67-401F-874A-D18234009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xmlns="" id="{B45F0FD8-438D-42E6-BEF4-6800C4493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xmlns="" id="{3733C272-B73D-4FFE-858C-1452E1C48F0E}"/>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6" name="מציין מיקום של כותרת תחתונה 5">
            <a:extLst>
              <a:ext uri="{FF2B5EF4-FFF2-40B4-BE49-F238E27FC236}">
                <a16:creationId xmlns:a16="http://schemas.microsoft.com/office/drawing/2014/main" xmlns="" id="{43E885BD-904D-4F5D-80A6-A3845EE16F4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xmlns="" id="{7731DAF5-0F77-4448-8BBD-E35382379A99}"/>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272483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7FCD298C-9224-4D81-9316-57FFC607C8F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xmlns="" id="{28B72BA6-B950-4569-88E7-B87E49C01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xmlns="" id="{AA99EF2B-17F6-4FDD-8233-79BE6A98B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xmlns="" id="{8CED20E0-B057-4876-82C5-CE403CD240F7}"/>
              </a:ext>
            </a:extLst>
          </p:cNvPr>
          <p:cNvSpPr>
            <a:spLocks noGrp="1"/>
          </p:cNvSpPr>
          <p:nvPr>
            <p:ph type="dt" sz="half" idx="10"/>
          </p:nvPr>
        </p:nvSpPr>
        <p:spPr/>
        <p:txBody>
          <a:bodyPr/>
          <a:lstStyle/>
          <a:p>
            <a:fld id="{13E0D2FF-B954-4BC7-AB16-62331B84CC1E}" type="datetimeFigureOut">
              <a:rPr lang="he-IL" smtClean="0"/>
              <a:t>ח'/חשון/תשפ"ב</a:t>
            </a:fld>
            <a:endParaRPr lang="he-IL"/>
          </a:p>
        </p:txBody>
      </p:sp>
      <p:sp>
        <p:nvSpPr>
          <p:cNvPr id="6" name="מציין מיקום של כותרת תחתונה 5">
            <a:extLst>
              <a:ext uri="{FF2B5EF4-FFF2-40B4-BE49-F238E27FC236}">
                <a16:creationId xmlns:a16="http://schemas.microsoft.com/office/drawing/2014/main" xmlns="" id="{BC0147FB-9F4F-498F-8968-1F77A09171C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xmlns="" id="{670B0A34-63AE-4F6B-9AF3-698ACC877C8B}"/>
              </a:ext>
            </a:extLst>
          </p:cNvPr>
          <p:cNvSpPr>
            <a:spLocks noGrp="1"/>
          </p:cNvSpPr>
          <p:nvPr>
            <p:ph type="sldNum" sz="quarter" idx="12"/>
          </p:nvPr>
        </p:nvSpPr>
        <p:spPr/>
        <p:txBody>
          <a:bodyPr/>
          <a:lstStyle/>
          <a:p>
            <a:fld id="{FB9C8081-4F66-4874-96DD-9A9F22FD96A1}" type="slidenum">
              <a:rPr lang="he-IL" smtClean="0"/>
              <a:t>‹#›</a:t>
            </a:fld>
            <a:endParaRPr lang="he-IL"/>
          </a:p>
        </p:txBody>
      </p:sp>
    </p:spTree>
    <p:extLst>
      <p:ext uri="{BB962C8B-B14F-4D97-AF65-F5344CB8AC3E}">
        <p14:creationId xmlns:p14="http://schemas.microsoft.com/office/powerpoint/2010/main" val="403208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xmlns="" id="{32798512-7816-44B1-9474-80046CAD4C80}"/>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xmlns="" id="{048C4764-76BF-484B-B70B-8445D0068731}"/>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E6B18F81-9268-4040-9530-E49AE41C61F2}"/>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13E0D2FF-B954-4BC7-AB16-62331B84CC1E}" type="datetimeFigureOut">
              <a:rPr lang="he-IL" smtClean="0"/>
              <a:t>ח'/חשון/תשפ"ב</a:t>
            </a:fld>
            <a:endParaRPr lang="he-IL"/>
          </a:p>
        </p:txBody>
      </p:sp>
      <p:sp>
        <p:nvSpPr>
          <p:cNvPr id="5" name="מציין מיקום של כותרת תחתונה 4">
            <a:extLst>
              <a:ext uri="{FF2B5EF4-FFF2-40B4-BE49-F238E27FC236}">
                <a16:creationId xmlns:a16="http://schemas.microsoft.com/office/drawing/2014/main" xmlns="" id="{74F54C05-3803-4527-A547-B1E64F78A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xmlns="" id="{7511C7D5-45F3-4FC3-B947-5DCEB176B52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B9C8081-4F66-4874-96DD-9A9F22FD96A1}" type="slidenum">
              <a:rPr lang="he-IL" smtClean="0"/>
              <a:t>‹#›</a:t>
            </a:fld>
            <a:endParaRPr lang="he-IL"/>
          </a:p>
        </p:txBody>
      </p:sp>
    </p:spTree>
    <p:extLst>
      <p:ext uri="{BB962C8B-B14F-4D97-AF65-F5344CB8AC3E}">
        <p14:creationId xmlns:p14="http://schemas.microsoft.com/office/powerpoint/2010/main" val="213564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xmlns=""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xmlns="" id="{FE6BEB86-DAAE-453C-BC1E-7425E4D10E29}"/>
              </a:ext>
            </a:extLst>
          </p:cNvPr>
          <p:cNvSpPr txBox="1"/>
          <p:nvPr/>
        </p:nvSpPr>
        <p:spPr>
          <a:xfrm>
            <a:off x="1075767" y="1188637"/>
            <a:ext cx="2988234" cy="4480726"/>
          </a:xfrm>
          <a:prstGeom prst="rect">
            <a:avLst/>
          </a:prstGeom>
        </p:spPr>
        <p:txBody>
          <a:bodyPr vert="horz" lIns="91440" tIns="45720" rIns="91440" bIns="45720" rtlCol="0" anchor="ctr">
            <a:normAutofit/>
          </a:bodyPr>
          <a:lstStyle/>
          <a:p>
            <a:pPr rtl="0">
              <a:lnSpc>
                <a:spcPct val="90000"/>
              </a:lnSpc>
              <a:spcBef>
                <a:spcPct val="0"/>
              </a:spcBef>
              <a:spcAft>
                <a:spcPts val="600"/>
              </a:spcAft>
            </a:pPr>
            <a:r>
              <a:rPr lang="en-US" sz="6600" kern="1200">
                <a:solidFill>
                  <a:schemeClr val="tx1"/>
                </a:solidFill>
                <a:effectLst/>
                <a:latin typeface="+mj-lt"/>
                <a:ea typeface="+mj-ea"/>
                <a:cs typeface="+mj-cs"/>
              </a:rPr>
              <a:t>מערכת לניהול הזמנת מגרשים</a:t>
            </a:r>
            <a:endParaRPr lang="en-US" sz="6600" kern="120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xmlns="" id="{23AAC9B5-8015-485C-ACF9-A750390E9A5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תיבת טקסט 2">
            <a:extLst>
              <a:ext uri="{FF2B5EF4-FFF2-40B4-BE49-F238E27FC236}">
                <a16:creationId xmlns:a16="http://schemas.microsoft.com/office/drawing/2014/main" xmlns="" id="{FBA448F5-9EAC-46B1-94A3-0AA2B8A23835}"/>
              </a:ext>
            </a:extLst>
          </p:cNvPr>
          <p:cNvSpPr txBox="1"/>
          <p:nvPr/>
        </p:nvSpPr>
        <p:spPr>
          <a:xfrm>
            <a:off x="5255260" y="1648870"/>
            <a:ext cx="4702848" cy="356026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dirty="0" err="1"/>
              <a:t>מגישים</a:t>
            </a:r>
            <a:r>
              <a:rPr lang="en-US" sz="1700" dirty="0"/>
              <a:t>: </a:t>
            </a:r>
          </a:p>
          <a:p>
            <a:pPr indent="-228600">
              <a:lnSpc>
                <a:spcPct val="90000"/>
              </a:lnSpc>
              <a:spcAft>
                <a:spcPts val="600"/>
              </a:spcAft>
              <a:buFont typeface="Arial" panose="020B0604020202020204" pitchFamily="34" charset="0"/>
              <a:buChar char="•"/>
            </a:pPr>
            <a:r>
              <a:rPr lang="en-US" sz="1700" dirty="0" err="1"/>
              <a:t>אסתר</a:t>
            </a:r>
            <a:r>
              <a:rPr lang="en-US" sz="1700" dirty="0"/>
              <a:t> </a:t>
            </a:r>
            <a:r>
              <a:rPr lang="en-US" sz="1700" dirty="0" err="1"/>
              <a:t>כהן</a:t>
            </a:r>
            <a:r>
              <a:rPr lang="en-US" sz="1700" dirty="0"/>
              <a:t> 318326303</a:t>
            </a:r>
          </a:p>
          <a:p>
            <a:pPr indent="-228600">
              <a:lnSpc>
                <a:spcPct val="90000"/>
              </a:lnSpc>
              <a:spcAft>
                <a:spcPts val="600"/>
              </a:spcAft>
              <a:buFont typeface="Arial" panose="020B0604020202020204" pitchFamily="34" charset="0"/>
              <a:buChar char="•"/>
            </a:pPr>
            <a:r>
              <a:rPr lang="en-US" sz="1700" dirty="0" err="1"/>
              <a:t>שי</a:t>
            </a:r>
            <a:r>
              <a:rPr lang="en-US" sz="1700" dirty="0"/>
              <a:t> </a:t>
            </a:r>
            <a:r>
              <a:rPr lang="en-US" sz="1700" dirty="0" err="1"/>
              <a:t>בן</a:t>
            </a:r>
            <a:r>
              <a:rPr lang="en-US" sz="1700" dirty="0"/>
              <a:t> </a:t>
            </a:r>
            <a:r>
              <a:rPr lang="en-US" sz="1700" dirty="0" err="1"/>
              <a:t>אבי</a:t>
            </a:r>
            <a:r>
              <a:rPr lang="en-US" sz="1700" dirty="0"/>
              <a:t> 039041611</a:t>
            </a:r>
          </a:p>
          <a:p>
            <a:pPr indent="-228600">
              <a:lnSpc>
                <a:spcPct val="90000"/>
              </a:lnSpc>
              <a:spcAft>
                <a:spcPts val="600"/>
              </a:spcAft>
              <a:buFont typeface="Arial" panose="020B0604020202020204" pitchFamily="34" charset="0"/>
              <a:buChar char="•"/>
            </a:pPr>
            <a:r>
              <a:rPr lang="en-US" sz="1700" dirty="0" err="1"/>
              <a:t>אפרת</a:t>
            </a:r>
            <a:r>
              <a:rPr lang="en-US" sz="1700" dirty="0"/>
              <a:t> </a:t>
            </a:r>
            <a:r>
              <a:rPr lang="en-US" sz="1700" dirty="0" err="1"/>
              <a:t>צ'רניש</a:t>
            </a:r>
            <a:r>
              <a:rPr lang="en-US" sz="1700" dirty="0"/>
              <a:t> 201084142</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err="1"/>
              <a:t>מוגש</a:t>
            </a:r>
            <a:r>
              <a:rPr lang="en-US" sz="1700" dirty="0"/>
              <a:t> </a:t>
            </a:r>
            <a:r>
              <a:rPr lang="en-US" sz="1700" dirty="0" err="1"/>
              <a:t>בקורס</a:t>
            </a:r>
            <a:r>
              <a:rPr lang="en-US" sz="1700" dirty="0"/>
              <a:t>: </a:t>
            </a:r>
            <a:r>
              <a:rPr lang="en-US" sz="1700" dirty="0" err="1"/>
              <a:t>קורס</a:t>
            </a:r>
            <a:r>
              <a:rPr lang="en-US" sz="1700" dirty="0"/>
              <a:t> </a:t>
            </a:r>
            <a:r>
              <a:rPr lang="en-US" sz="1700" dirty="0" err="1"/>
              <a:t>נושאים</a:t>
            </a:r>
            <a:r>
              <a:rPr lang="en-US" sz="1700" dirty="0"/>
              <a:t> ב DBA ו SQL </a:t>
            </a:r>
            <a:r>
              <a:rPr lang="en-US" sz="1700" dirty="0" err="1"/>
              <a:t>מתקדם</a:t>
            </a:r>
            <a:endParaRPr lang="en-US" sz="1700" dirty="0"/>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err="1"/>
              <a:t>מנחה</a:t>
            </a:r>
            <a:r>
              <a:rPr lang="en-US" sz="1700" dirty="0"/>
              <a:t>: </a:t>
            </a:r>
            <a:r>
              <a:rPr lang="en-US" sz="1700" dirty="0" err="1"/>
              <a:t>ד"ר</a:t>
            </a:r>
            <a:r>
              <a:rPr lang="en-US" sz="1700" dirty="0"/>
              <a:t> </a:t>
            </a:r>
            <a:r>
              <a:rPr lang="en-US" sz="1700" dirty="0" err="1"/>
              <a:t>מיכל</a:t>
            </a:r>
            <a:r>
              <a:rPr lang="en-US" sz="1700" dirty="0"/>
              <a:t> </a:t>
            </a:r>
            <a:r>
              <a:rPr lang="en-US" sz="1700" dirty="0" err="1"/>
              <a:t>גורדון</a:t>
            </a:r>
            <a:endParaRPr lang="en-US" sz="1700" dirty="0"/>
          </a:p>
          <a:p>
            <a:pPr indent="-228600">
              <a:lnSpc>
                <a:spcPct val="90000"/>
              </a:lnSpc>
              <a:spcAft>
                <a:spcPts val="600"/>
              </a:spcAft>
              <a:buFont typeface="Arial" panose="020B0604020202020204" pitchFamily="34" charset="0"/>
              <a:buChar char="•"/>
            </a:pPr>
            <a:r>
              <a:rPr lang="en-US" sz="1700" dirty="0"/>
              <a:t> </a:t>
            </a:r>
          </a:p>
          <a:p>
            <a:pPr indent="-228600">
              <a:lnSpc>
                <a:spcPct val="90000"/>
              </a:lnSpc>
              <a:spcAft>
                <a:spcPts val="600"/>
              </a:spcAft>
              <a:buFont typeface="Arial" panose="020B0604020202020204" pitchFamily="34" charset="0"/>
              <a:buChar char="•"/>
            </a:pPr>
            <a:r>
              <a:rPr lang="en-US" sz="1700" dirty="0" err="1"/>
              <a:t>תאריך</a:t>
            </a:r>
            <a:r>
              <a:rPr lang="en-US" sz="1700" dirty="0"/>
              <a:t>: </a:t>
            </a:r>
            <a:r>
              <a:rPr lang="en-US" sz="1700" dirty="0" err="1"/>
              <a:t>חלק</a:t>
            </a:r>
            <a:r>
              <a:rPr lang="en-US" sz="1700" dirty="0"/>
              <a:t> א -12/7/2021</a:t>
            </a:r>
          </a:p>
          <a:p>
            <a:pPr indent="-228600">
              <a:lnSpc>
                <a:spcPct val="90000"/>
              </a:lnSpc>
              <a:spcAft>
                <a:spcPts val="600"/>
              </a:spcAft>
              <a:buFont typeface="Arial" panose="020B0604020202020204" pitchFamily="34" charset="0"/>
              <a:buChar char="•"/>
            </a:pPr>
            <a:r>
              <a:rPr lang="en-US" sz="1700" dirty="0" err="1"/>
              <a:t>תאריך</a:t>
            </a:r>
            <a:r>
              <a:rPr lang="en-US" sz="1700" dirty="0"/>
              <a:t>: </a:t>
            </a:r>
            <a:r>
              <a:rPr lang="en-US" sz="1700" dirty="0" err="1"/>
              <a:t>חלק</a:t>
            </a:r>
            <a:r>
              <a:rPr lang="en-US" sz="1700" dirty="0"/>
              <a:t> ב – 30/7/2021</a:t>
            </a:r>
          </a:p>
        </p:txBody>
      </p:sp>
    </p:spTree>
    <p:extLst>
      <p:ext uri="{BB962C8B-B14F-4D97-AF65-F5344CB8AC3E}">
        <p14:creationId xmlns:p14="http://schemas.microsoft.com/office/powerpoint/2010/main" val="1287430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D5E677B-3E69-48EE-B382-A23BFD806DE7}"/>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rtl="1">
              <a:lnSpc>
                <a:spcPct val="107000"/>
              </a:lnSpc>
              <a:spcBef>
                <a:spcPts val="0"/>
              </a:spcBef>
              <a:spcAft>
                <a:spcPts val="800"/>
              </a:spcAft>
            </a:pPr>
            <a:r>
              <a:rPr lang="he-IL" sz="1800" dirty="0" err="1">
                <a:effectLst/>
                <a:latin typeface="Calibri" panose="020F0502020204030204" pitchFamily="34" charset="0"/>
                <a:ea typeface="Calibri" panose="020F0502020204030204" pitchFamily="34" charset="0"/>
                <a:cs typeface="Arial" panose="020B0604020202020204" pitchFamily="34" charset="0"/>
              </a:rPr>
              <a:t>שאילתא</a:t>
            </a:r>
            <a:r>
              <a:rPr lang="he-IL" sz="1800" dirty="0">
                <a:effectLst/>
                <a:latin typeface="Calibri" panose="020F0502020204030204" pitchFamily="34" charset="0"/>
                <a:ea typeface="Calibri" panose="020F0502020204030204" pitchFamily="34" charset="0"/>
                <a:cs typeface="Arial" panose="020B0604020202020204" pitchFamily="34" charset="0"/>
              </a:rPr>
              <a:t> 1 – </a:t>
            </a:r>
            <a:r>
              <a:rPr lang="en-US" sz="1800" dirty="0">
                <a:effectLst/>
                <a:latin typeface="Calibri" panose="020F0502020204030204" pitchFamily="34" charset="0"/>
                <a:ea typeface="Calibri" panose="020F0502020204030204" pitchFamily="34" charset="0"/>
                <a:cs typeface="Arial" panose="020B0604020202020204" pitchFamily="34" charset="0"/>
              </a:rPr>
              <a:t>GROUP BY</a:t>
            </a:r>
            <a:r>
              <a:rPr lang="en-IL" sz="1800" dirty="0">
                <a:effectLst/>
                <a:latin typeface="Calibri" panose="020F0502020204030204" pitchFamily="34" charset="0"/>
                <a:ea typeface="Calibri" panose="020F0502020204030204" pitchFamily="34" charset="0"/>
                <a:cs typeface="Arial" panose="020B0604020202020204" pitchFamily="34" charset="0"/>
              </a:rPr>
              <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dirty="0" err="1">
                <a:effectLst/>
                <a:latin typeface="Calibri" panose="020F0502020204030204" pitchFamily="34" charset="0"/>
                <a:ea typeface="Calibri" panose="020F0502020204030204" pitchFamily="34" charset="0"/>
                <a:cs typeface="Arial" panose="020B0604020202020204" pitchFamily="34" charset="0"/>
              </a:rPr>
              <a:t>שאילתא</a:t>
            </a:r>
            <a:r>
              <a:rPr lang="he-IL" sz="1800" dirty="0">
                <a:effectLst/>
                <a:latin typeface="Calibri" panose="020F0502020204030204" pitchFamily="34" charset="0"/>
                <a:ea typeface="Calibri" panose="020F0502020204030204" pitchFamily="34" charset="0"/>
                <a:cs typeface="Arial" panose="020B0604020202020204" pitchFamily="34" charset="0"/>
              </a:rPr>
              <a:t> מספר הפעמים הממוצע שכל האנשים הזמינו את המגרש.</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xmlns="" id="{95939879-134D-4BFA-8DD7-50885D85D6CC}"/>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2000" dirty="0">
                <a:effectLst/>
              </a:rPr>
              <a:t>select avg(</a:t>
            </a:r>
            <a:r>
              <a:rPr lang="en-US" sz="2000" dirty="0" err="1">
                <a:effectLst/>
              </a:rPr>
              <a:t>num_times</a:t>
            </a:r>
            <a:r>
              <a:rPr lang="en-US" sz="2000" dirty="0">
                <a:effectLst/>
              </a:rPr>
              <a:t>) from( </a:t>
            </a:r>
          </a:p>
          <a:p>
            <a:pPr marL="0" marR="0" indent="0" algn="l" rtl="0">
              <a:spcBef>
                <a:spcPts val="0"/>
              </a:spcBef>
              <a:spcAft>
                <a:spcPts val="800"/>
              </a:spcAft>
              <a:buNone/>
            </a:pPr>
            <a:r>
              <a:rPr lang="en-US" sz="2000" dirty="0">
                <a:effectLst/>
              </a:rPr>
              <a:t>SELECT </a:t>
            </a:r>
            <a:r>
              <a:rPr lang="en-US" sz="2000" dirty="0" err="1">
                <a:effectLst/>
              </a:rPr>
              <a:t>Person_ID</a:t>
            </a:r>
            <a:r>
              <a:rPr lang="en-US" sz="2000" dirty="0">
                <a:effectLst/>
              </a:rPr>
              <a:t>, count(*) as </a:t>
            </a:r>
            <a:r>
              <a:rPr lang="en-US" sz="2000" dirty="0" err="1">
                <a:effectLst/>
              </a:rPr>
              <a:t>num_times</a:t>
            </a:r>
            <a:endParaRPr lang="en-US" sz="2000" dirty="0">
              <a:effectLst/>
            </a:endParaRPr>
          </a:p>
          <a:p>
            <a:pPr marL="0" marR="0" indent="0" algn="l" rtl="0">
              <a:spcBef>
                <a:spcPts val="0"/>
              </a:spcBef>
              <a:spcAft>
                <a:spcPts val="800"/>
              </a:spcAft>
              <a:buNone/>
            </a:pPr>
            <a:r>
              <a:rPr lang="en-US" sz="2000" dirty="0">
                <a:effectLst/>
              </a:rPr>
              <a:t>FROM </a:t>
            </a:r>
            <a:r>
              <a:rPr lang="en-US" sz="2000" dirty="0" err="1">
                <a:effectLst/>
              </a:rPr>
              <a:t>time_orderd</a:t>
            </a:r>
            <a:endParaRPr lang="en-US" sz="2000" dirty="0">
              <a:effectLst/>
            </a:endParaRPr>
          </a:p>
          <a:p>
            <a:pPr marL="0" marR="0" indent="0" algn="l" rtl="0">
              <a:spcBef>
                <a:spcPts val="0"/>
              </a:spcBef>
              <a:spcAft>
                <a:spcPts val="800"/>
              </a:spcAft>
              <a:buNone/>
            </a:pPr>
            <a:r>
              <a:rPr lang="en-US" sz="2000" dirty="0">
                <a:effectLst/>
              </a:rPr>
              <a:t>group by </a:t>
            </a:r>
            <a:r>
              <a:rPr lang="en-US" sz="2000" dirty="0" err="1">
                <a:effectLst/>
              </a:rPr>
              <a:t>person_id</a:t>
            </a:r>
            <a:r>
              <a:rPr lang="en-US" sz="2000" dirty="0">
                <a:effectLst/>
              </a:rPr>
              <a:t>) xx</a:t>
            </a:r>
          </a:p>
          <a:p>
            <a:pPr algn="l" rtl="0"/>
            <a:endParaRPr lang="en-US" sz="2000" dirty="0"/>
          </a:p>
        </p:txBody>
      </p:sp>
      <p:grpSp>
        <p:nvGrpSpPr>
          <p:cNvPr id="35"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xmlns="" id="{0A7665F8-47A0-4460-AEE6-A41E8E54D430}"/>
              </a:ext>
            </a:extLst>
          </p:cNvPr>
          <p:cNvPicPr>
            <a:picLocks noGrp="1" noChangeAspect="1"/>
          </p:cNvPicPr>
          <p:nvPr>
            <p:ph sz="half" idx="2"/>
          </p:nvPr>
        </p:nvPicPr>
        <p:blipFill>
          <a:blip r:embed="rId2"/>
          <a:stretch>
            <a:fillRect/>
          </a:stretch>
        </p:blipFill>
        <p:spPr>
          <a:xfrm>
            <a:off x="5295320" y="2177295"/>
            <a:ext cx="6253212" cy="3573264"/>
          </a:xfrm>
          <a:prstGeom prst="rect">
            <a:avLst/>
          </a:prstGeom>
        </p:spPr>
      </p:pic>
      <p:grpSp>
        <p:nvGrpSpPr>
          <p:cNvPr id="37"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6837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7CF9603-16D0-48C1-B2C2-0F00BFC0EF04}"/>
              </a:ext>
            </a:extLst>
          </p:cNvPr>
          <p:cNvSpPr>
            <a:spLocks noGrp="1"/>
          </p:cNvSpPr>
          <p:nvPr>
            <p:ph type="title"/>
          </p:nvPr>
        </p:nvSpPr>
        <p:spPr>
          <a:xfrm>
            <a:off x="643467" y="321734"/>
            <a:ext cx="10729383" cy="808331"/>
          </a:xfrm>
        </p:spPr>
        <p:txBody>
          <a:bodyPr vert="horz" lIns="91440" tIns="45720" rIns="91440" bIns="45720" rtlCol="0" anchor="ctr">
            <a:normAutofit fontScale="90000"/>
          </a:bodyPr>
          <a:lstStyle/>
          <a:p>
            <a:pPr marL="0" marR="0" algn="r">
              <a:spcAft>
                <a:spcPts val="800"/>
              </a:spcAft>
            </a:pPr>
            <a:r>
              <a:rPr lang="en-US" sz="1700" kern="1200" dirty="0" err="1">
                <a:solidFill>
                  <a:schemeClr val="tx1"/>
                </a:solidFill>
                <a:effectLst/>
                <a:latin typeface="+mj-lt"/>
                <a:ea typeface="+mj-ea"/>
                <a:cs typeface="+mj-cs"/>
              </a:rPr>
              <a:t>שאילתא</a:t>
            </a:r>
            <a:r>
              <a:rPr lang="he-IL" sz="1700" kern="1200" dirty="0">
                <a:solidFill>
                  <a:schemeClr val="tx1"/>
                </a:solidFill>
                <a:effectLst/>
                <a:latin typeface="+mj-lt"/>
                <a:ea typeface="+mj-ea"/>
                <a:cs typeface="+mj-cs"/>
              </a:rPr>
              <a:t> 2 </a:t>
            </a:r>
            <a:r>
              <a:rPr lang="en-US" sz="1700" kern="1200" dirty="0">
                <a:solidFill>
                  <a:schemeClr val="tx1"/>
                </a:solidFill>
                <a:effectLst/>
                <a:latin typeface="+mj-lt"/>
                <a:ea typeface="+mj-ea"/>
                <a:cs typeface="+mj-cs"/>
              </a:rPr>
              <a:t> GROUP BY</a:t>
            </a:r>
            <a:br>
              <a:rPr lang="en-US" sz="1700" kern="1200" dirty="0">
                <a:solidFill>
                  <a:schemeClr val="tx1"/>
                </a:solidFill>
                <a:effectLst/>
                <a:latin typeface="+mj-lt"/>
                <a:ea typeface="+mj-ea"/>
                <a:cs typeface="+mj-cs"/>
              </a:rPr>
            </a:br>
            <a:r>
              <a:rPr lang="en-US" sz="1700" kern="1200" dirty="0" err="1">
                <a:solidFill>
                  <a:schemeClr val="tx1"/>
                </a:solidFill>
                <a:effectLst/>
                <a:latin typeface="+mj-lt"/>
                <a:ea typeface="+mj-ea"/>
                <a:cs typeface="+mj-cs"/>
              </a:rPr>
              <a:t>מציגה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את</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כמות</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הפעמים</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שאותו</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בן</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אדם</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הזמין</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את</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המגרש</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איזה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מגרש</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באיזה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עיר</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ורחוב</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ומעל</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להזמנה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אחת</a:t>
            </a:r>
            <a:r>
              <a:rPr lang="en-US" sz="1700" kern="1200" dirty="0">
                <a:solidFill>
                  <a:schemeClr val="tx1"/>
                </a:solidFill>
                <a:effectLst/>
                <a:latin typeface="+mj-lt"/>
                <a:ea typeface="+mj-ea"/>
                <a:cs typeface="+mj-cs"/>
              </a:rPr>
              <a:t>.</a:t>
            </a:r>
            <a:r>
              <a:rPr lang="he-IL" sz="1700" kern="1200" dirty="0">
                <a:solidFill>
                  <a:schemeClr val="tx1"/>
                </a:solidFill>
                <a:effectLst/>
                <a:latin typeface="+mj-lt"/>
                <a:ea typeface="+mj-ea"/>
                <a:cs typeface="+mj-cs"/>
              </a:rPr>
              <a:t/>
            </a:r>
            <a:br>
              <a:rPr lang="he-IL" sz="1700" kern="1200" dirty="0">
                <a:solidFill>
                  <a:schemeClr val="tx1"/>
                </a:solidFill>
                <a:effectLst/>
                <a:latin typeface="+mj-lt"/>
                <a:ea typeface="+mj-ea"/>
                <a:cs typeface="+mj-cs"/>
              </a:rPr>
            </a:br>
            <a:r>
              <a:rPr lang="he-IL" sz="1700" dirty="0"/>
              <a:t>לפני ביצוע אופטימיזציה</a:t>
            </a:r>
            <a:r>
              <a:rPr lang="en-US" sz="1700" kern="1200" dirty="0">
                <a:solidFill>
                  <a:schemeClr val="tx1"/>
                </a:solidFill>
                <a:effectLst/>
                <a:latin typeface="+mj-lt"/>
                <a:ea typeface="+mj-ea"/>
                <a:cs typeface="+mj-cs"/>
              </a:rPr>
              <a:t/>
            </a:r>
            <a:br>
              <a:rPr lang="en-US" sz="1700" kern="1200" dirty="0">
                <a:solidFill>
                  <a:schemeClr val="tx1"/>
                </a:solidFill>
                <a:effectLst/>
                <a:latin typeface="+mj-lt"/>
                <a:ea typeface="+mj-ea"/>
                <a:cs typeface="+mj-cs"/>
              </a:rPr>
            </a:br>
            <a:endParaRPr lang="en-US" sz="17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D6914B80-83D8-4F0B-904C-969223F0789C}"/>
              </a:ext>
            </a:extLst>
          </p:cNvPr>
          <p:cNvSpPr>
            <a:spLocks noGrp="1"/>
          </p:cNvSpPr>
          <p:nvPr>
            <p:ph sz="half" idx="1"/>
          </p:nvPr>
        </p:nvSpPr>
        <p:spPr>
          <a:xfrm>
            <a:off x="643468" y="1782981"/>
            <a:ext cx="4970877" cy="4393982"/>
          </a:xfrm>
        </p:spPr>
        <p:txBody>
          <a:bodyPr vert="horz" lIns="91440" tIns="45720" rIns="91440" bIns="45720" rtlCol="0">
            <a:normAutofit/>
          </a:bodyPr>
          <a:lstStyle/>
          <a:p>
            <a:pPr marL="0" marR="0" indent="0" algn="l" rtl="0">
              <a:spcBef>
                <a:spcPts val="0"/>
              </a:spcBef>
              <a:spcAft>
                <a:spcPts val="800"/>
              </a:spcAft>
              <a:buNone/>
            </a:pPr>
            <a:r>
              <a:rPr lang="en-US" sz="1700" dirty="0">
                <a:effectLst/>
              </a:rPr>
              <a:t>SELECT </a:t>
            </a:r>
            <a:r>
              <a:rPr lang="en-US" sz="1700" dirty="0" err="1">
                <a:effectLst/>
              </a:rPr>
              <a:t>p.ordering</a:t>
            </a:r>
            <a:r>
              <a:rPr lang="en-US" sz="1700" dirty="0">
                <a:effectLst/>
              </a:rPr>
              <a:t>, </a:t>
            </a:r>
            <a:r>
              <a:rPr lang="en-US" sz="1700" dirty="0" err="1">
                <a:effectLst/>
              </a:rPr>
              <a:t>c.city</a:t>
            </a:r>
            <a:r>
              <a:rPr lang="en-US" sz="1700" dirty="0">
                <a:effectLst/>
              </a:rPr>
              <a:t>, </a:t>
            </a:r>
            <a:r>
              <a:rPr lang="en-US" sz="1700" dirty="0" err="1">
                <a:effectLst/>
              </a:rPr>
              <a:t>c.street,e.sports_equipment</a:t>
            </a:r>
            <a:r>
              <a:rPr lang="en-US" sz="1700" dirty="0">
                <a:effectLst/>
              </a:rPr>
              <a:t>, count(*) as </a:t>
            </a:r>
            <a:r>
              <a:rPr lang="en-US" sz="1700" dirty="0" err="1">
                <a:effectLst/>
              </a:rPr>
              <a:t>sum_order</a:t>
            </a:r>
            <a:endParaRPr lang="en-US" sz="1700" dirty="0">
              <a:effectLst/>
            </a:endParaRPr>
          </a:p>
          <a:p>
            <a:pPr marL="0" marR="0" indent="0" algn="l" rtl="0">
              <a:spcBef>
                <a:spcPts val="0"/>
              </a:spcBef>
              <a:spcAft>
                <a:spcPts val="800"/>
              </a:spcAft>
              <a:buNone/>
            </a:pPr>
            <a:r>
              <a:rPr lang="en-US" sz="1700" dirty="0">
                <a:effectLst/>
              </a:rPr>
              <a:t>FROM </a:t>
            </a:r>
            <a:r>
              <a:rPr lang="en-US" sz="1700" dirty="0" err="1">
                <a:effectLst/>
              </a:rPr>
              <a:t>time_orderd</a:t>
            </a:r>
            <a:r>
              <a:rPr lang="en-US" sz="1700" dirty="0">
                <a:effectLst/>
              </a:rPr>
              <a:t> </a:t>
            </a:r>
            <a:r>
              <a:rPr lang="en-US" sz="1700" dirty="0" err="1">
                <a:effectLst/>
              </a:rPr>
              <a:t>ti</a:t>
            </a:r>
            <a:endParaRPr lang="en-US" sz="1700" dirty="0">
              <a:effectLst/>
            </a:endParaRPr>
          </a:p>
          <a:p>
            <a:pPr marL="0" marR="0" indent="0" algn="l" rtl="0">
              <a:spcBef>
                <a:spcPts val="0"/>
              </a:spcBef>
              <a:spcAft>
                <a:spcPts val="800"/>
              </a:spcAft>
              <a:buNone/>
            </a:pPr>
            <a:r>
              <a:rPr lang="en-US" sz="1700" dirty="0">
                <a:effectLst/>
              </a:rPr>
              <a:t>inner join patrons p on </a:t>
            </a:r>
            <a:r>
              <a:rPr lang="en-US" sz="1700" dirty="0" err="1">
                <a:effectLst/>
              </a:rPr>
              <a:t>ti.Person_ID</a:t>
            </a:r>
            <a:r>
              <a:rPr lang="en-US" sz="1700" dirty="0">
                <a:effectLst/>
              </a:rPr>
              <a:t> = </a:t>
            </a:r>
            <a:r>
              <a:rPr lang="en-US" sz="1700" dirty="0" err="1">
                <a:effectLst/>
              </a:rPr>
              <a:t>p.order_id</a:t>
            </a:r>
            <a:endParaRPr lang="en-US" sz="1700" dirty="0">
              <a:effectLst/>
            </a:endParaRPr>
          </a:p>
          <a:p>
            <a:pPr marL="0" marR="0" indent="0" algn="l" rtl="0">
              <a:spcBef>
                <a:spcPts val="0"/>
              </a:spcBef>
              <a:spcAft>
                <a:spcPts val="800"/>
              </a:spcAft>
              <a:buNone/>
            </a:pPr>
            <a:r>
              <a:rPr lang="en-US" sz="1700" dirty="0">
                <a:effectLst/>
              </a:rPr>
              <a:t>inner join city c on </a:t>
            </a:r>
            <a:r>
              <a:rPr lang="en-US" sz="1700" dirty="0" err="1">
                <a:effectLst/>
              </a:rPr>
              <a:t>c.city_id</a:t>
            </a:r>
            <a:r>
              <a:rPr lang="en-US" sz="1700" dirty="0">
                <a:effectLst/>
              </a:rPr>
              <a:t> = </a:t>
            </a:r>
            <a:r>
              <a:rPr lang="en-US" sz="1700" dirty="0" err="1">
                <a:effectLst/>
              </a:rPr>
              <a:t>ti.city_ground_ID</a:t>
            </a:r>
            <a:endParaRPr lang="en-US" sz="1700" dirty="0">
              <a:effectLst/>
            </a:endParaRPr>
          </a:p>
          <a:p>
            <a:pPr marL="0" marR="0" indent="0" algn="l" rtl="0">
              <a:spcBef>
                <a:spcPts val="0"/>
              </a:spcBef>
              <a:spcAft>
                <a:spcPts val="800"/>
              </a:spcAft>
              <a:buNone/>
            </a:pPr>
            <a:r>
              <a:rPr lang="en-US" sz="1700" dirty="0">
                <a:effectLst/>
              </a:rPr>
              <a:t>inner join </a:t>
            </a:r>
            <a:r>
              <a:rPr lang="en-US" sz="1700" dirty="0" err="1">
                <a:effectLst/>
              </a:rPr>
              <a:t>city_ground_id</a:t>
            </a:r>
            <a:r>
              <a:rPr lang="en-US" sz="1700" dirty="0">
                <a:effectLst/>
              </a:rPr>
              <a:t> cg on </a:t>
            </a:r>
            <a:r>
              <a:rPr lang="en-US" sz="1700" dirty="0" err="1">
                <a:effectLst/>
              </a:rPr>
              <a:t>cg.ID_city</a:t>
            </a:r>
            <a:r>
              <a:rPr lang="en-US" sz="1700" dirty="0">
                <a:effectLst/>
              </a:rPr>
              <a:t> = </a:t>
            </a:r>
            <a:r>
              <a:rPr lang="en-US" sz="1700" dirty="0" err="1">
                <a:effectLst/>
              </a:rPr>
              <a:t>c.city_id</a:t>
            </a:r>
            <a:endParaRPr lang="en-US" sz="1700" dirty="0">
              <a:effectLst/>
            </a:endParaRPr>
          </a:p>
          <a:p>
            <a:pPr marL="0" marR="0" indent="0" algn="l" rtl="0">
              <a:spcBef>
                <a:spcPts val="0"/>
              </a:spcBef>
              <a:spcAft>
                <a:spcPts val="800"/>
              </a:spcAft>
              <a:buNone/>
            </a:pPr>
            <a:r>
              <a:rPr lang="en-US" sz="1700" dirty="0">
                <a:effectLst/>
              </a:rPr>
              <a:t>inner join equipment e on </a:t>
            </a:r>
            <a:r>
              <a:rPr lang="en-US" sz="1700" dirty="0" err="1">
                <a:effectLst/>
              </a:rPr>
              <a:t>e.idequipment_id</a:t>
            </a:r>
            <a:r>
              <a:rPr lang="en-US" sz="1700" dirty="0">
                <a:effectLst/>
              </a:rPr>
              <a:t> = </a:t>
            </a:r>
            <a:r>
              <a:rPr lang="en-US" sz="1700" dirty="0" err="1">
                <a:effectLst/>
              </a:rPr>
              <a:t>cg.Equipment_ID</a:t>
            </a:r>
            <a:endParaRPr lang="en-US" sz="1700" dirty="0">
              <a:effectLst/>
            </a:endParaRPr>
          </a:p>
          <a:p>
            <a:pPr marL="0" marR="0" indent="0" algn="l" rtl="0">
              <a:spcBef>
                <a:spcPts val="0"/>
              </a:spcBef>
              <a:spcAft>
                <a:spcPts val="800"/>
              </a:spcAft>
              <a:buNone/>
            </a:pPr>
            <a:r>
              <a:rPr lang="en-US" sz="1700" dirty="0">
                <a:effectLst/>
              </a:rPr>
              <a:t>group by </a:t>
            </a:r>
            <a:r>
              <a:rPr lang="en-US" sz="1700" dirty="0" err="1">
                <a:effectLst/>
              </a:rPr>
              <a:t>person_id</a:t>
            </a:r>
            <a:endParaRPr lang="en-US" sz="1700" dirty="0">
              <a:effectLst/>
            </a:endParaRPr>
          </a:p>
          <a:p>
            <a:pPr marL="0" marR="0" indent="0" algn="l" rtl="0">
              <a:spcBef>
                <a:spcPts val="0"/>
              </a:spcBef>
              <a:spcAft>
                <a:spcPts val="800"/>
              </a:spcAft>
              <a:buNone/>
            </a:pPr>
            <a:r>
              <a:rPr lang="en-US" sz="1700" dirty="0">
                <a:effectLst/>
              </a:rPr>
              <a:t>having count(*) &gt; 1</a:t>
            </a:r>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Diagram&#10;&#10;Description automatically generated">
            <a:extLst>
              <a:ext uri="{FF2B5EF4-FFF2-40B4-BE49-F238E27FC236}">
                <a16:creationId xmlns:a16="http://schemas.microsoft.com/office/drawing/2014/main" xmlns="" id="{D413C7C9-CF26-4342-AC93-2B596688D059}"/>
              </a:ext>
            </a:extLst>
          </p:cNvPr>
          <p:cNvPicPr>
            <a:picLocks noGrp="1" noChangeAspect="1"/>
          </p:cNvPicPr>
          <p:nvPr>
            <p:ph sz="half" idx="2"/>
          </p:nvPr>
        </p:nvPicPr>
        <p:blipFill>
          <a:blip r:embed="rId2"/>
          <a:stretch>
            <a:fillRect/>
          </a:stretch>
        </p:blipFill>
        <p:spPr>
          <a:xfrm>
            <a:off x="6667499" y="1210094"/>
            <a:ext cx="4881033" cy="4844425"/>
          </a:xfrm>
          <a:prstGeom prst="rect">
            <a:avLst/>
          </a:prstGeom>
        </p:spPr>
      </p:pic>
      <p:grpSp>
        <p:nvGrpSpPr>
          <p:cNvPr id="19" name="Group 18">
            <a:extLst>
              <a:ext uri="{FF2B5EF4-FFF2-40B4-BE49-F238E27FC236}">
                <a16:creationId xmlns:a16="http://schemas.microsoft.com/office/drawing/2014/main" xmlns="" id="{15CBE6EC-46EF-45D9-8E16-DCDC5917CA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094720" y="0"/>
            <a:ext cx="1097280" cy="1097280"/>
            <a:chOff x="11094720" y="0"/>
            <a:chExt cx="1097280" cy="1097280"/>
          </a:xfrm>
        </p:grpSpPr>
        <p:sp>
          <p:nvSpPr>
            <p:cNvPr id="20" name="Isosceles Triangle 19">
              <a:extLst>
                <a:ext uri="{FF2B5EF4-FFF2-40B4-BE49-F238E27FC236}">
                  <a16:creationId xmlns:a16="http://schemas.microsoft.com/office/drawing/2014/main" xmlns="" id="{DEEDCD65-9740-4F34-BDF1-9C068E0532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4B3DA7FD-5CC0-46D1-9DFB-5BAF6BE249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6784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xmlns="" id="{FA366754-A2F4-475B-8217-AB06F5F15F3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xmlns="" id="{322BF2F0-5264-48F8-8780-73D64DE848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7DC5FF32-A8FD-4F1B-B8D3-3D226716C0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C282BFDA-7D44-4255-80D8-C2B953DC079F}"/>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r"/>
            <a:r>
              <a:rPr lang="en-US" sz="3600" kern="1200" dirty="0" err="1">
                <a:solidFill>
                  <a:schemeClr val="tx1"/>
                </a:solidFill>
                <a:latin typeface="+mj-lt"/>
                <a:ea typeface="+mj-ea"/>
                <a:cs typeface="+mj-cs"/>
              </a:rPr>
              <a:t>אופטימיזציה</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של</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השאילתא</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הקודמת</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באמצעות</a:t>
            </a:r>
            <a:r>
              <a:rPr lang="en-US" sz="3600" kern="1200" dirty="0">
                <a:solidFill>
                  <a:schemeClr val="tx1"/>
                </a:solidFill>
                <a:latin typeface="+mj-lt"/>
                <a:ea typeface="+mj-ea"/>
                <a:cs typeface="+mj-cs"/>
              </a:rPr>
              <a:t> TEMPORARY TABLE</a:t>
            </a:r>
          </a:p>
        </p:txBody>
      </p:sp>
      <p:sp>
        <p:nvSpPr>
          <p:cNvPr id="3" name="Content Placeholder 2">
            <a:extLst>
              <a:ext uri="{FF2B5EF4-FFF2-40B4-BE49-F238E27FC236}">
                <a16:creationId xmlns:a16="http://schemas.microsoft.com/office/drawing/2014/main" xmlns="" id="{7F6F0ECA-13E0-4716-A273-2F8849B93DF7}"/>
              </a:ext>
            </a:extLst>
          </p:cNvPr>
          <p:cNvSpPr>
            <a:spLocks noGrp="1"/>
          </p:cNvSpPr>
          <p:nvPr>
            <p:ph sz="half" idx="1"/>
          </p:nvPr>
        </p:nvSpPr>
        <p:spPr>
          <a:xfrm>
            <a:off x="643468" y="1782981"/>
            <a:ext cx="6842935" cy="4393982"/>
          </a:xfrm>
        </p:spPr>
        <p:txBody>
          <a:bodyPr vert="horz" lIns="91440" tIns="45720" rIns="91440" bIns="45720" rtlCol="0">
            <a:normAutofit/>
          </a:bodyPr>
          <a:lstStyle/>
          <a:p>
            <a:pPr marL="0" indent="0" algn="l" rtl="0">
              <a:buNone/>
            </a:pPr>
            <a:r>
              <a:rPr lang="en-US" sz="1100" dirty="0"/>
              <a:t>CREATE TEMPORARY TABLE </a:t>
            </a:r>
            <a:r>
              <a:rPr lang="en-US" sz="1100" dirty="0" err="1"/>
              <a:t>temporders</a:t>
            </a:r>
            <a:r>
              <a:rPr lang="en-US" sz="1100" dirty="0"/>
              <a:t> </a:t>
            </a:r>
          </a:p>
          <a:p>
            <a:pPr marL="0" indent="0" algn="l" rtl="0">
              <a:buNone/>
            </a:pPr>
            <a:endParaRPr lang="en-US" sz="1100" dirty="0"/>
          </a:p>
          <a:p>
            <a:pPr marL="0" indent="0" algn="l" rtl="0">
              <a:buNone/>
            </a:pPr>
            <a:r>
              <a:rPr lang="en-US" sz="1100" dirty="0"/>
              <a:t>SELECT </a:t>
            </a:r>
            <a:r>
              <a:rPr lang="en-US" sz="1100" dirty="0" err="1"/>
              <a:t>p.ordering</a:t>
            </a:r>
            <a:r>
              <a:rPr lang="en-US" sz="1100" dirty="0"/>
              <a:t>, </a:t>
            </a:r>
            <a:r>
              <a:rPr lang="en-US" sz="1100" dirty="0" err="1"/>
              <a:t>c.city</a:t>
            </a:r>
            <a:r>
              <a:rPr lang="en-US" sz="1100" dirty="0"/>
              <a:t>, </a:t>
            </a:r>
            <a:r>
              <a:rPr lang="en-US" sz="1100" dirty="0" err="1"/>
              <a:t>c.street,e.sports_equipment,person_id</a:t>
            </a:r>
            <a:endParaRPr lang="en-US" sz="1100" dirty="0"/>
          </a:p>
          <a:p>
            <a:pPr marL="0" indent="0" algn="l" rtl="0">
              <a:buNone/>
            </a:pPr>
            <a:r>
              <a:rPr lang="en-US" sz="1100" dirty="0"/>
              <a:t>FROM </a:t>
            </a:r>
            <a:r>
              <a:rPr lang="en-US" sz="1100" dirty="0" err="1"/>
              <a:t>time_orderd</a:t>
            </a:r>
            <a:r>
              <a:rPr lang="en-US" sz="1100" dirty="0"/>
              <a:t> </a:t>
            </a:r>
            <a:r>
              <a:rPr lang="en-US" sz="1100" dirty="0" err="1"/>
              <a:t>ti</a:t>
            </a:r>
            <a:endParaRPr lang="en-US" sz="1100" dirty="0"/>
          </a:p>
          <a:p>
            <a:pPr marL="0" indent="0" algn="l" rtl="0">
              <a:buNone/>
            </a:pPr>
            <a:r>
              <a:rPr lang="en-US" sz="1100" dirty="0"/>
              <a:t>inner join patrons p on </a:t>
            </a:r>
            <a:r>
              <a:rPr lang="en-US" sz="1100" dirty="0" err="1"/>
              <a:t>ti.Person_ID</a:t>
            </a:r>
            <a:r>
              <a:rPr lang="en-US" sz="1100" dirty="0"/>
              <a:t> = </a:t>
            </a:r>
            <a:r>
              <a:rPr lang="en-US" sz="1100" dirty="0" err="1"/>
              <a:t>p.order_id</a:t>
            </a:r>
            <a:endParaRPr lang="en-US" sz="1100" dirty="0"/>
          </a:p>
          <a:p>
            <a:pPr marL="0" indent="0" algn="l" rtl="0">
              <a:buNone/>
            </a:pPr>
            <a:r>
              <a:rPr lang="en-US" sz="1100" dirty="0"/>
              <a:t>inner join city c on </a:t>
            </a:r>
            <a:r>
              <a:rPr lang="en-US" sz="1100" dirty="0" err="1"/>
              <a:t>c.city_id</a:t>
            </a:r>
            <a:r>
              <a:rPr lang="en-US" sz="1100" dirty="0"/>
              <a:t> = </a:t>
            </a:r>
            <a:r>
              <a:rPr lang="en-US" sz="1100" dirty="0" err="1"/>
              <a:t>ti.city_ground_ID</a:t>
            </a:r>
            <a:endParaRPr lang="en-US" sz="1100" dirty="0"/>
          </a:p>
          <a:p>
            <a:pPr marL="0" indent="0" algn="l" rtl="0">
              <a:buNone/>
            </a:pPr>
            <a:r>
              <a:rPr lang="en-US" sz="1100" dirty="0"/>
              <a:t>inner join </a:t>
            </a:r>
            <a:r>
              <a:rPr lang="en-US" sz="1100" dirty="0" err="1"/>
              <a:t>city_ground_id</a:t>
            </a:r>
            <a:r>
              <a:rPr lang="en-US" sz="1100" dirty="0"/>
              <a:t> cg on </a:t>
            </a:r>
            <a:r>
              <a:rPr lang="en-US" sz="1100" dirty="0" err="1"/>
              <a:t>cg.ID_city</a:t>
            </a:r>
            <a:r>
              <a:rPr lang="en-US" sz="1100" dirty="0"/>
              <a:t> = </a:t>
            </a:r>
            <a:r>
              <a:rPr lang="en-US" sz="1100" dirty="0" err="1"/>
              <a:t>c.city_id</a:t>
            </a:r>
            <a:endParaRPr lang="en-US" sz="1100" dirty="0"/>
          </a:p>
          <a:p>
            <a:pPr marL="0" indent="0" algn="l" rtl="0">
              <a:buNone/>
            </a:pPr>
            <a:r>
              <a:rPr lang="en-US" sz="1100" dirty="0"/>
              <a:t>inner join equipment e on </a:t>
            </a:r>
            <a:r>
              <a:rPr lang="en-US" sz="1100" dirty="0" err="1"/>
              <a:t>e.idequipment_id</a:t>
            </a:r>
            <a:r>
              <a:rPr lang="en-US" sz="1100" dirty="0"/>
              <a:t> = </a:t>
            </a:r>
            <a:r>
              <a:rPr lang="en-US" sz="1100" dirty="0" err="1"/>
              <a:t>cg.Equipment_ID</a:t>
            </a:r>
            <a:r>
              <a:rPr lang="en-US" sz="1100" dirty="0"/>
              <a:t>;</a:t>
            </a:r>
          </a:p>
          <a:p>
            <a:pPr marL="0" indent="0" algn="l" rtl="0">
              <a:buNone/>
            </a:pPr>
            <a:endParaRPr lang="en-US" sz="1100" dirty="0"/>
          </a:p>
          <a:p>
            <a:pPr marL="0" indent="0" algn="l" rtl="0">
              <a:buNone/>
            </a:pPr>
            <a:r>
              <a:rPr lang="en-US" sz="1100" dirty="0"/>
              <a:t>select </a:t>
            </a:r>
            <a:r>
              <a:rPr lang="en-US" sz="1100" dirty="0" err="1"/>
              <a:t>ordering,city,street,sports_equipment</a:t>
            </a:r>
            <a:r>
              <a:rPr lang="en-US" sz="1100" dirty="0"/>
              <a:t>, count(*) as </a:t>
            </a:r>
            <a:r>
              <a:rPr lang="en-US" sz="1100" dirty="0" err="1"/>
              <a:t>orderamount</a:t>
            </a:r>
            <a:r>
              <a:rPr lang="en-US" sz="1100" dirty="0"/>
              <a:t> </a:t>
            </a:r>
          </a:p>
          <a:p>
            <a:pPr marL="0" indent="0" algn="l" rtl="0">
              <a:buNone/>
            </a:pPr>
            <a:r>
              <a:rPr lang="en-US" sz="1100" dirty="0"/>
              <a:t>from </a:t>
            </a:r>
            <a:r>
              <a:rPr lang="en-US" sz="1100" dirty="0" err="1"/>
              <a:t>temporders</a:t>
            </a:r>
            <a:endParaRPr lang="en-US" sz="1100" dirty="0"/>
          </a:p>
          <a:p>
            <a:pPr marL="0" indent="0" algn="l" rtl="0">
              <a:buNone/>
            </a:pPr>
            <a:r>
              <a:rPr lang="en-US" sz="1100" dirty="0"/>
              <a:t>group by </a:t>
            </a:r>
            <a:r>
              <a:rPr lang="en-US" sz="1100" dirty="0" err="1"/>
              <a:t>person_id</a:t>
            </a:r>
            <a:endParaRPr lang="en-US" sz="1100" dirty="0"/>
          </a:p>
          <a:p>
            <a:pPr marL="0" indent="0" algn="l" rtl="0">
              <a:buNone/>
            </a:pPr>
            <a:r>
              <a:rPr lang="en-US" sz="1100" dirty="0"/>
              <a:t>having count(*) &gt; 1;</a:t>
            </a:r>
          </a:p>
          <a:p>
            <a:pPr marL="0" indent="0" algn="l" rtl="0">
              <a:buNone/>
            </a:pPr>
            <a:endParaRPr lang="en-US" sz="1100" dirty="0"/>
          </a:p>
          <a:p>
            <a:pPr marL="0" indent="0" algn="l" rtl="0">
              <a:buNone/>
            </a:pPr>
            <a:r>
              <a:rPr lang="en-US" sz="1100" dirty="0"/>
              <a:t>drop temporary table </a:t>
            </a:r>
            <a:r>
              <a:rPr lang="en-US" sz="1100" dirty="0" err="1"/>
              <a:t>temporders</a:t>
            </a:r>
            <a:r>
              <a:rPr lang="en-US" sz="1100" dirty="0"/>
              <a:t>;</a:t>
            </a:r>
          </a:p>
          <a:p>
            <a:pPr algn="l" rtl="0"/>
            <a:endParaRPr lang="en-US" sz="1100" dirty="0"/>
          </a:p>
        </p:txBody>
      </p:sp>
      <p:grpSp>
        <p:nvGrpSpPr>
          <p:cNvPr id="16" name="Group 15">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Diagram&#10;&#10;Description automatically generated">
            <a:extLst>
              <a:ext uri="{FF2B5EF4-FFF2-40B4-BE49-F238E27FC236}">
                <a16:creationId xmlns:a16="http://schemas.microsoft.com/office/drawing/2014/main" xmlns="" id="{CA066ACA-CC15-4A58-9299-A1EA1EA3E7D3}"/>
              </a:ext>
            </a:extLst>
          </p:cNvPr>
          <p:cNvPicPr>
            <a:picLocks noGrp="1" noChangeAspect="1"/>
          </p:cNvPicPr>
          <p:nvPr>
            <p:ph sz="half" idx="2"/>
          </p:nvPr>
        </p:nvPicPr>
        <p:blipFill>
          <a:blip r:embed="rId2"/>
          <a:stretch>
            <a:fillRect/>
          </a:stretch>
        </p:blipFill>
        <p:spPr>
          <a:xfrm>
            <a:off x="8132318" y="1782981"/>
            <a:ext cx="3416214" cy="4193235"/>
          </a:xfrm>
          <a:prstGeom prst="rect">
            <a:avLst/>
          </a:prstGeom>
        </p:spPr>
      </p:pic>
    </p:spTree>
    <p:extLst>
      <p:ext uri="{BB962C8B-B14F-4D97-AF65-F5344CB8AC3E}">
        <p14:creationId xmlns:p14="http://schemas.microsoft.com/office/powerpoint/2010/main" val="267473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B915A0A-F7BD-46F1-A834-19A35D83C30D}"/>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a:spcAft>
                <a:spcPts val="800"/>
              </a:spcAft>
            </a:pPr>
            <a:r>
              <a:rPr lang="en-US" sz="1700" kern="1200" dirty="0">
                <a:solidFill>
                  <a:schemeClr val="tx1"/>
                </a:solidFill>
                <a:effectLst/>
                <a:latin typeface="+mj-lt"/>
                <a:ea typeface="+mj-ea"/>
                <a:cs typeface="+mj-cs"/>
              </a:rPr>
              <a:t> </a:t>
            </a:r>
            <a:br>
              <a:rPr lang="en-US" sz="1700" kern="1200" dirty="0">
                <a:solidFill>
                  <a:schemeClr val="tx1"/>
                </a:solidFill>
                <a:effectLst/>
                <a:latin typeface="+mj-lt"/>
                <a:ea typeface="+mj-ea"/>
                <a:cs typeface="+mj-cs"/>
              </a:rPr>
            </a:br>
            <a:r>
              <a:rPr lang="en-US" sz="1700" kern="1200" dirty="0" err="1">
                <a:solidFill>
                  <a:schemeClr val="tx1"/>
                </a:solidFill>
                <a:effectLst/>
                <a:latin typeface="+mj-lt"/>
                <a:ea typeface="+mj-ea"/>
                <a:cs typeface="+mj-cs"/>
              </a:rPr>
              <a:t>שאילתא</a:t>
            </a:r>
            <a:r>
              <a:rPr lang="en-US" sz="1700" kern="1200" dirty="0">
                <a:solidFill>
                  <a:schemeClr val="tx1"/>
                </a:solidFill>
                <a:effectLst/>
                <a:latin typeface="+mj-lt"/>
                <a:ea typeface="+mj-ea"/>
                <a:cs typeface="+mj-cs"/>
              </a:rPr>
              <a:t> </a:t>
            </a:r>
            <a:r>
              <a:rPr lang="he-IL" sz="1700" kern="1200" dirty="0">
                <a:solidFill>
                  <a:schemeClr val="tx1"/>
                </a:solidFill>
                <a:effectLst/>
                <a:latin typeface="+mj-lt"/>
                <a:ea typeface="+mj-ea"/>
                <a:cs typeface="+mj-cs"/>
              </a:rPr>
              <a:t>3 </a:t>
            </a:r>
            <a:r>
              <a:rPr lang="en-US" sz="1700" kern="1200" dirty="0" err="1">
                <a:solidFill>
                  <a:schemeClr val="tx1"/>
                </a:solidFill>
                <a:effectLst/>
                <a:latin typeface="+mj-lt"/>
                <a:ea typeface="+mj-ea"/>
                <a:cs typeface="+mj-cs"/>
              </a:rPr>
              <a:t>פשוטה</a:t>
            </a:r>
            <a:r>
              <a:rPr lang="en-US" sz="1700" kern="1200" dirty="0">
                <a:solidFill>
                  <a:schemeClr val="tx1"/>
                </a:solidFill>
                <a:effectLst/>
                <a:latin typeface="+mj-lt"/>
                <a:ea typeface="+mj-ea"/>
                <a:cs typeface="+mj-cs"/>
              </a:rPr>
              <a:t/>
            </a:r>
            <a:br>
              <a:rPr lang="en-US" sz="1700" kern="1200" dirty="0">
                <a:solidFill>
                  <a:schemeClr val="tx1"/>
                </a:solidFill>
                <a:effectLst/>
                <a:latin typeface="+mj-lt"/>
                <a:ea typeface="+mj-ea"/>
                <a:cs typeface="+mj-cs"/>
              </a:rPr>
            </a:br>
            <a:r>
              <a:rPr lang="en-US" sz="1700" kern="1200" dirty="0" err="1">
                <a:solidFill>
                  <a:schemeClr val="tx1"/>
                </a:solidFill>
                <a:effectLst/>
                <a:latin typeface="+mj-lt"/>
                <a:ea typeface="+mj-ea"/>
                <a:cs typeface="+mj-cs"/>
              </a:rPr>
              <a:t>מציגה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באיזה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ערים</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יש</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מגרשי</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משחק</a:t>
            </a:r>
            <a:r>
              <a:rPr lang="en-US" sz="1700" kern="1200" dirty="0">
                <a:solidFill>
                  <a:schemeClr val="tx1"/>
                </a:solidFill>
                <a:effectLst/>
                <a:latin typeface="+mj-lt"/>
                <a:ea typeface="+mj-ea"/>
                <a:cs typeface="+mj-cs"/>
              </a:rPr>
              <a:t/>
            </a:r>
            <a:br>
              <a:rPr lang="en-US" sz="1700" kern="1200" dirty="0">
                <a:solidFill>
                  <a:schemeClr val="tx1"/>
                </a:solidFill>
                <a:effectLst/>
                <a:latin typeface="+mj-lt"/>
                <a:ea typeface="+mj-ea"/>
                <a:cs typeface="+mj-cs"/>
              </a:rPr>
            </a:br>
            <a:endParaRPr lang="en-US" sz="17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689BBCEE-96B1-4382-A308-345E119D518C}"/>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indent="0" algn="l" rtl="0">
              <a:buNone/>
            </a:pPr>
            <a:r>
              <a:rPr lang="en-US" sz="2000" dirty="0">
                <a:effectLst/>
              </a:rPr>
              <a:t>SELECT </a:t>
            </a:r>
            <a:r>
              <a:rPr lang="en-US" sz="2000" dirty="0" err="1">
                <a:effectLst/>
              </a:rPr>
              <a:t>c.city</a:t>
            </a:r>
            <a:r>
              <a:rPr lang="en-US" sz="2000" dirty="0">
                <a:effectLst/>
              </a:rPr>
              <a:t> , </a:t>
            </a:r>
            <a:r>
              <a:rPr lang="en-US" sz="2000" dirty="0" err="1">
                <a:effectLst/>
              </a:rPr>
              <a:t>c.street</a:t>
            </a:r>
            <a:r>
              <a:rPr lang="en-US" sz="2000" dirty="0">
                <a:effectLst/>
              </a:rPr>
              <a:t> FROM  city c; </a:t>
            </a:r>
          </a:p>
          <a:p>
            <a:pPr algn="l" rtl="0"/>
            <a:endParaRPr lang="en-US" sz="2000" dirty="0"/>
          </a:p>
        </p:txBody>
      </p:sp>
      <p:grpSp>
        <p:nvGrpSpPr>
          <p:cNvPr id="28" name="Group 27">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10;&#10;Description automatically generated">
            <a:extLst>
              <a:ext uri="{FF2B5EF4-FFF2-40B4-BE49-F238E27FC236}">
                <a16:creationId xmlns:a16="http://schemas.microsoft.com/office/drawing/2014/main" xmlns="" id="{638AE13F-E37C-4619-BC2D-53D17F87F6F2}"/>
              </a:ext>
            </a:extLst>
          </p:cNvPr>
          <p:cNvPicPr>
            <a:picLocks noGrp="1" noChangeAspect="1"/>
          </p:cNvPicPr>
          <p:nvPr>
            <p:ph sz="half" idx="2"/>
          </p:nvPr>
        </p:nvPicPr>
        <p:blipFill>
          <a:blip r:embed="rId2"/>
          <a:stretch>
            <a:fillRect/>
          </a:stretch>
        </p:blipFill>
        <p:spPr>
          <a:xfrm>
            <a:off x="5494867" y="1782981"/>
            <a:ext cx="5854118" cy="4361892"/>
          </a:xfrm>
          <a:prstGeom prst="rect">
            <a:avLst/>
          </a:prstGeom>
        </p:spPr>
      </p:pic>
      <p:grpSp>
        <p:nvGrpSpPr>
          <p:cNvPr id="32" name="Group 31">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48359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6FC0369C-5A81-4D59-AB30-49348FDC89DE}"/>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a:spcAft>
                <a:spcPts val="800"/>
              </a:spcAft>
            </a:pPr>
            <a:r>
              <a:rPr lang="en-US" sz="2500" kern="1200" dirty="0" err="1">
                <a:solidFill>
                  <a:schemeClr val="tx1"/>
                </a:solidFill>
                <a:effectLst/>
                <a:latin typeface="+mj-lt"/>
                <a:ea typeface="+mj-ea"/>
                <a:cs typeface="+mj-cs"/>
              </a:rPr>
              <a:t>שאילתא</a:t>
            </a:r>
            <a:r>
              <a:rPr lang="en-US" sz="2500" kern="1200" dirty="0">
                <a:solidFill>
                  <a:schemeClr val="tx1"/>
                </a:solidFill>
                <a:effectLst/>
                <a:latin typeface="+mj-lt"/>
                <a:ea typeface="+mj-ea"/>
                <a:cs typeface="+mj-cs"/>
              </a:rPr>
              <a:t> </a:t>
            </a:r>
            <a:r>
              <a:rPr lang="he-IL" sz="2500" kern="1200" dirty="0">
                <a:solidFill>
                  <a:schemeClr val="tx1"/>
                </a:solidFill>
                <a:effectLst/>
                <a:latin typeface="+mj-lt"/>
                <a:ea typeface="+mj-ea"/>
                <a:cs typeface="+mj-cs"/>
              </a:rPr>
              <a:t> 4 </a:t>
            </a:r>
            <a:r>
              <a:rPr lang="en-US" sz="2500" kern="1200" dirty="0" err="1">
                <a:solidFill>
                  <a:schemeClr val="tx1"/>
                </a:solidFill>
                <a:effectLst/>
                <a:latin typeface="+mj-lt"/>
                <a:ea typeface="+mj-ea"/>
                <a:cs typeface="+mj-cs"/>
              </a:rPr>
              <a:t>פשוטה</a:t>
            </a:r>
            <a:r>
              <a:rPr lang="en-US" sz="2500" kern="1200" dirty="0">
                <a:solidFill>
                  <a:schemeClr val="tx1"/>
                </a:solidFill>
                <a:effectLst/>
                <a:latin typeface="+mj-lt"/>
                <a:ea typeface="+mj-ea"/>
                <a:cs typeface="+mj-cs"/>
              </a:rPr>
              <a:t/>
            </a:r>
            <a:br>
              <a:rPr lang="en-US" sz="2500" kern="1200" dirty="0">
                <a:solidFill>
                  <a:schemeClr val="tx1"/>
                </a:solidFill>
                <a:effectLst/>
                <a:latin typeface="+mj-lt"/>
                <a:ea typeface="+mj-ea"/>
                <a:cs typeface="+mj-cs"/>
              </a:rPr>
            </a:br>
            <a:r>
              <a:rPr lang="en-US" sz="2500" kern="1200" dirty="0" err="1">
                <a:solidFill>
                  <a:schemeClr val="tx1"/>
                </a:solidFill>
                <a:effectLst/>
                <a:latin typeface="+mj-lt"/>
                <a:ea typeface="+mj-ea"/>
                <a:cs typeface="+mj-cs"/>
              </a:rPr>
              <a:t>מציגה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איזה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סוגי</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מגרשים</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קיימים</a:t>
            </a:r>
            <a:r>
              <a:rPr lang="en-US" sz="2500" kern="1200" dirty="0">
                <a:solidFill>
                  <a:schemeClr val="tx1"/>
                </a:solidFill>
                <a:effectLst/>
                <a:latin typeface="+mj-lt"/>
                <a:ea typeface="+mj-ea"/>
                <a:cs typeface="+mj-cs"/>
              </a:rPr>
              <a:t/>
            </a:r>
            <a:br>
              <a:rPr lang="en-US" sz="2500"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A820773B-F29E-4646-95E6-35B5948C1961}"/>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indent="0" algn="l" rtl="0">
              <a:buNone/>
            </a:pPr>
            <a:r>
              <a:rPr lang="en-US" sz="2000" dirty="0">
                <a:effectLst/>
              </a:rPr>
              <a:t>SELECT </a:t>
            </a:r>
            <a:r>
              <a:rPr lang="en-US" sz="2000" dirty="0" err="1">
                <a:effectLst/>
              </a:rPr>
              <a:t>sports_equipment</a:t>
            </a:r>
            <a:r>
              <a:rPr lang="en-US" sz="2000" dirty="0">
                <a:effectLst/>
              </a:rPr>
              <a:t> FROM equipment;</a:t>
            </a:r>
          </a:p>
          <a:p>
            <a:pPr algn="l" rtl="0"/>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xmlns="" id="{EC924969-95D1-49B2-B2E3-FB9CBDBBB3EA}"/>
              </a:ext>
            </a:extLst>
          </p:cNvPr>
          <p:cNvPicPr>
            <a:picLocks noGrp="1" noChangeAspect="1"/>
          </p:cNvPicPr>
          <p:nvPr>
            <p:ph sz="half" idx="2"/>
          </p:nvPr>
        </p:nvPicPr>
        <p:blipFill>
          <a:blip r:embed="rId2"/>
          <a:stretch>
            <a:fillRect/>
          </a:stretch>
        </p:blipFill>
        <p:spPr>
          <a:xfrm>
            <a:off x="5449377" y="1782981"/>
            <a:ext cx="5945097" cy="4361892"/>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788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9235FEEF-D667-437D-BE2B-C9514BB910B5}"/>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a:spcAft>
                <a:spcPts val="800"/>
              </a:spcAft>
            </a:pPr>
            <a:r>
              <a:rPr lang="en-US" sz="2500" kern="1200" dirty="0" err="1">
                <a:solidFill>
                  <a:schemeClr val="tx1"/>
                </a:solidFill>
                <a:effectLst/>
                <a:latin typeface="+mj-lt"/>
                <a:ea typeface="+mj-ea"/>
                <a:cs typeface="+mj-cs"/>
              </a:rPr>
              <a:t>שאילתא</a:t>
            </a:r>
            <a:r>
              <a:rPr lang="en-US" sz="2500" kern="1200" dirty="0">
                <a:solidFill>
                  <a:schemeClr val="tx1"/>
                </a:solidFill>
                <a:effectLst/>
                <a:latin typeface="+mj-lt"/>
                <a:ea typeface="+mj-ea"/>
                <a:cs typeface="+mj-cs"/>
              </a:rPr>
              <a:t> </a:t>
            </a:r>
            <a:r>
              <a:rPr lang="he-IL" sz="2500" kern="1200" dirty="0">
                <a:solidFill>
                  <a:schemeClr val="tx1"/>
                </a:solidFill>
                <a:effectLst/>
                <a:latin typeface="+mj-lt"/>
                <a:ea typeface="+mj-ea"/>
                <a:cs typeface="+mj-cs"/>
              </a:rPr>
              <a:t>5 </a:t>
            </a:r>
            <a:r>
              <a:rPr lang="en-US" sz="2500" kern="1200" dirty="0">
                <a:solidFill>
                  <a:schemeClr val="tx1"/>
                </a:solidFill>
                <a:effectLst/>
                <a:latin typeface="+mj-lt"/>
                <a:ea typeface="+mj-ea"/>
                <a:cs typeface="+mj-cs"/>
              </a:rPr>
              <a:t>inner join</a:t>
            </a:r>
            <a:br>
              <a:rPr lang="en-US" sz="2500" kern="1200" dirty="0">
                <a:solidFill>
                  <a:schemeClr val="tx1"/>
                </a:solidFill>
                <a:effectLst/>
                <a:latin typeface="+mj-lt"/>
                <a:ea typeface="+mj-ea"/>
                <a:cs typeface="+mj-cs"/>
              </a:rPr>
            </a:br>
            <a:r>
              <a:rPr lang="en-US" sz="2500" kern="1200" dirty="0" err="1">
                <a:solidFill>
                  <a:schemeClr val="tx1"/>
                </a:solidFill>
                <a:effectLst/>
                <a:latin typeface="+mj-lt"/>
                <a:ea typeface="+mj-ea"/>
                <a:cs typeface="+mj-cs"/>
              </a:rPr>
              <a:t>שאילתא</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שמציגה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מי</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הזמין</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מיגרש</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כדורסל</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באיזה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שעה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באיזה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תאריך</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ובאיזה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מיקום</a:t>
            </a:r>
            <a:r>
              <a:rPr lang="en-US" sz="2500" kern="1200" dirty="0">
                <a:solidFill>
                  <a:schemeClr val="tx1"/>
                </a:solidFill>
                <a:effectLst/>
                <a:latin typeface="+mj-lt"/>
                <a:ea typeface="+mj-ea"/>
                <a:cs typeface="+mj-cs"/>
              </a:rPr>
              <a:t/>
            </a:r>
            <a:br>
              <a:rPr lang="en-US" sz="2500"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EB5C9A59-6A7C-451F-9DA3-982BA1C04EB0}"/>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1900" dirty="0">
                <a:effectLst/>
              </a:rPr>
              <a:t>SELECT </a:t>
            </a:r>
            <a:r>
              <a:rPr lang="en-US" sz="1900" dirty="0" err="1">
                <a:effectLst/>
              </a:rPr>
              <a:t>p.ordering</a:t>
            </a:r>
            <a:r>
              <a:rPr lang="en-US" sz="1900" dirty="0">
                <a:effectLst/>
              </a:rPr>
              <a:t>, </a:t>
            </a:r>
            <a:r>
              <a:rPr lang="en-US" sz="1900" dirty="0" err="1">
                <a:effectLst/>
              </a:rPr>
              <a:t>t_o.date</a:t>
            </a:r>
            <a:r>
              <a:rPr lang="en-US" sz="1900" dirty="0">
                <a:effectLst/>
              </a:rPr>
              <a:t>, </a:t>
            </a:r>
            <a:r>
              <a:rPr lang="en-US" sz="1900" dirty="0" err="1">
                <a:effectLst/>
              </a:rPr>
              <a:t>t_o.start_time</a:t>
            </a:r>
            <a:r>
              <a:rPr lang="en-US" sz="1900" dirty="0">
                <a:effectLst/>
              </a:rPr>
              <a:t>, </a:t>
            </a:r>
            <a:r>
              <a:rPr lang="en-US" sz="1900" dirty="0" err="1">
                <a:effectLst/>
              </a:rPr>
              <a:t>t_o.end_time</a:t>
            </a:r>
            <a:r>
              <a:rPr lang="en-US" sz="1900" dirty="0">
                <a:effectLst/>
              </a:rPr>
              <a:t>, </a:t>
            </a:r>
            <a:r>
              <a:rPr lang="en-US" sz="1900" dirty="0" err="1">
                <a:effectLst/>
              </a:rPr>
              <a:t>c.city</a:t>
            </a:r>
            <a:r>
              <a:rPr lang="en-US" sz="1900" dirty="0">
                <a:effectLst/>
              </a:rPr>
              <a:t>, </a:t>
            </a:r>
            <a:r>
              <a:rPr lang="en-US" sz="1900" dirty="0" err="1">
                <a:effectLst/>
              </a:rPr>
              <a:t>c.street</a:t>
            </a:r>
            <a:endParaRPr lang="en-US" sz="1900" dirty="0">
              <a:effectLst/>
            </a:endParaRPr>
          </a:p>
          <a:p>
            <a:pPr marL="0" marR="0" indent="0" algn="l" rtl="0">
              <a:spcBef>
                <a:spcPts val="0"/>
              </a:spcBef>
              <a:spcAft>
                <a:spcPts val="800"/>
              </a:spcAft>
              <a:buNone/>
            </a:pPr>
            <a:r>
              <a:rPr lang="en-US" sz="1900" dirty="0">
                <a:effectLst/>
              </a:rPr>
              <a:t>FROM </a:t>
            </a:r>
            <a:r>
              <a:rPr lang="en-US" sz="1900" dirty="0" err="1">
                <a:effectLst/>
              </a:rPr>
              <a:t>time_orderd</a:t>
            </a:r>
            <a:r>
              <a:rPr lang="en-US" sz="1900" dirty="0">
                <a:effectLst/>
              </a:rPr>
              <a:t> </a:t>
            </a:r>
            <a:r>
              <a:rPr lang="en-US" sz="1900" dirty="0" err="1">
                <a:effectLst/>
              </a:rPr>
              <a:t>t_o</a:t>
            </a:r>
            <a:r>
              <a:rPr lang="en-US" sz="1900" dirty="0">
                <a:effectLst/>
              </a:rPr>
              <a:t> </a:t>
            </a:r>
          </a:p>
          <a:p>
            <a:pPr marL="0" marR="0" indent="0" algn="l" rtl="0">
              <a:spcBef>
                <a:spcPts val="0"/>
              </a:spcBef>
              <a:spcAft>
                <a:spcPts val="800"/>
              </a:spcAft>
              <a:buNone/>
            </a:pPr>
            <a:r>
              <a:rPr lang="en-US" sz="1900" dirty="0">
                <a:effectLst/>
              </a:rPr>
              <a:t>inner join </a:t>
            </a:r>
            <a:r>
              <a:rPr lang="en-US" sz="1900" dirty="0" err="1">
                <a:effectLst/>
              </a:rPr>
              <a:t>city_ground_id</a:t>
            </a:r>
            <a:r>
              <a:rPr lang="en-US" sz="1900" dirty="0">
                <a:effectLst/>
              </a:rPr>
              <a:t> cg on </a:t>
            </a:r>
            <a:r>
              <a:rPr lang="en-US" sz="1900" dirty="0" err="1">
                <a:effectLst/>
              </a:rPr>
              <a:t>t_o.city_ground_ID</a:t>
            </a:r>
            <a:r>
              <a:rPr lang="en-US" sz="1900" dirty="0">
                <a:effectLst/>
              </a:rPr>
              <a:t> = </a:t>
            </a:r>
            <a:r>
              <a:rPr lang="en-US" sz="1900" dirty="0" err="1">
                <a:effectLst/>
              </a:rPr>
              <a:t>cg.ID_city</a:t>
            </a:r>
            <a:endParaRPr lang="en-US" sz="1900" dirty="0">
              <a:effectLst/>
            </a:endParaRPr>
          </a:p>
          <a:p>
            <a:pPr marL="0" marR="0" indent="0" algn="l" rtl="0">
              <a:spcBef>
                <a:spcPts val="0"/>
              </a:spcBef>
              <a:spcAft>
                <a:spcPts val="800"/>
              </a:spcAft>
              <a:buNone/>
            </a:pPr>
            <a:r>
              <a:rPr lang="en-US" sz="1900" dirty="0">
                <a:effectLst/>
              </a:rPr>
              <a:t>inner join playground </a:t>
            </a:r>
            <a:r>
              <a:rPr lang="en-US" sz="1900" dirty="0" err="1">
                <a:effectLst/>
              </a:rPr>
              <a:t>pg</a:t>
            </a:r>
            <a:r>
              <a:rPr lang="en-US" sz="1900" dirty="0">
                <a:effectLst/>
              </a:rPr>
              <a:t> on </a:t>
            </a:r>
            <a:r>
              <a:rPr lang="en-US" sz="1900" dirty="0" err="1">
                <a:effectLst/>
              </a:rPr>
              <a:t>cg.ID_Playground</a:t>
            </a:r>
            <a:r>
              <a:rPr lang="en-US" sz="1900" dirty="0">
                <a:effectLst/>
              </a:rPr>
              <a:t> = </a:t>
            </a:r>
            <a:r>
              <a:rPr lang="en-US" sz="1900" dirty="0" err="1">
                <a:effectLst/>
              </a:rPr>
              <a:t>pg.playground_id</a:t>
            </a:r>
            <a:endParaRPr lang="en-US" sz="1900" dirty="0">
              <a:effectLst/>
            </a:endParaRPr>
          </a:p>
          <a:p>
            <a:pPr marL="0" marR="0" indent="0" algn="l" rtl="0">
              <a:spcBef>
                <a:spcPts val="0"/>
              </a:spcBef>
              <a:spcAft>
                <a:spcPts val="800"/>
              </a:spcAft>
              <a:buNone/>
            </a:pPr>
            <a:r>
              <a:rPr lang="en-US" sz="1900" dirty="0">
                <a:effectLst/>
              </a:rPr>
              <a:t>inner join city  c on </a:t>
            </a:r>
            <a:r>
              <a:rPr lang="en-US" sz="1900" dirty="0" err="1">
                <a:effectLst/>
              </a:rPr>
              <a:t>cg.ID_city</a:t>
            </a:r>
            <a:r>
              <a:rPr lang="en-US" sz="1900" dirty="0">
                <a:effectLst/>
              </a:rPr>
              <a:t> = </a:t>
            </a:r>
            <a:r>
              <a:rPr lang="en-US" sz="1900" dirty="0" err="1">
                <a:effectLst/>
              </a:rPr>
              <a:t>c.city_id</a:t>
            </a:r>
            <a:endParaRPr lang="en-US" sz="1900" dirty="0">
              <a:effectLst/>
            </a:endParaRPr>
          </a:p>
          <a:p>
            <a:pPr marL="0" marR="0" indent="0" algn="l" rtl="0">
              <a:spcBef>
                <a:spcPts val="0"/>
              </a:spcBef>
              <a:spcAft>
                <a:spcPts val="800"/>
              </a:spcAft>
              <a:buNone/>
            </a:pPr>
            <a:r>
              <a:rPr lang="en-US" sz="1900" dirty="0">
                <a:effectLst/>
              </a:rPr>
              <a:t>inner join patrons p on </a:t>
            </a:r>
            <a:r>
              <a:rPr lang="en-US" sz="1900" dirty="0" err="1">
                <a:effectLst/>
              </a:rPr>
              <a:t>p.order_id</a:t>
            </a:r>
            <a:r>
              <a:rPr lang="en-US" sz="1900" dirty="0">
                <a:effectLst/>
              </a:rPr>
              <a:t> = </a:t>
            </a:r>
            <a:r>
              <a:rPr lang="en-US" sz="1900" dirty="0" err="1">
                <a:effectLst/>
              </a:rPr>
              <a:t>t_o.Person_ID</a:t>
            </a:r>
            <a:endParaRPr lang="en-US" sz="1900" dirty="0">
              <a:effectLst/>
            </a:endParaRPr>
          </a:p>
          <a:p>
            <a:pPr marL="0" marR="0" indent="0" algn="l" rtl="0">
              <a:spcBef>
                <a:spcPts val="0"/>
              </a:spcBef>
              <a:spcAft>
                <a:spcPts val="800"/>
              </a:spcAft>
              <a:buNone/>
            </a:pPr>
            <a:r>
              <a:rPr lang="en-US" sz="1900" dirty="0">
                <a:effectLst/>
              </a:rPr>
              <a:t>where </a:t>
            </a:r>
            <a:r>
              <a:rPr lang="en-US" sz="1900" dirty="0" err="1">
                <a:effectLst/>
              </a:rPr>
              <a:t>pg.type</a:t>
            </a:r>
            <a:r>
              <a:rPr lang="en-US" sz="1900" dirty="0">
                <a:effectLst/>
              </a:rPr>
              <a:t> = 'basketball'</a:t>
            </a:r>
          </a:p>
          <a:p>
            <a:pPr marL="0" indent="0" algn="l" rtl="0">
              <a:buNone/>
            </a:pPr>
            <a:endParaRPr lang="en-US" sz="19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xmlns="" id="{3A881B0B-6864-4893-821E-BEDF6A0E4913}"/>
              </a:ext>
            </a:extLst>
          </p:cNvPr>
          <p:cNvPicPr>
            <a:picLocks noGrp="1" noChangeAspect="1"/>
          </p:cNvPicPr>
          <p:nvPr>
            <p:ph sz="half" idx="2"/>
          </p:nvPr>
        </p:nvPicPr>
        <p:blipFill>
          <a:blip r:embed="rId2"/>
          <a:stretch>
            <a:fillRect/>
          </a:stretch>
        </p:blipFill>
        <p:spPr>
          <a:xfrm>
            <a:off x="5295320" y="1967233"/>
            <a:ext cx="6253212" cy="3993387"/>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898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C0CCA16-9DE5-40BF-A772-92E7EB800511}"/>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r"/>
            <a:r>
              <a:rPr lang="en-US" sz="3600" kern="1200" dirty="0">
                <a:solidFill>
                  <a:schemeClr val="tx1"/>
                </a:solidFill>
                <a:latin typeface="+mj-lt"/>
                <a:ea typeface="+mj-ea"/>
                <a:cs typeface="+mj-cs"/>
              </a:rPr>
              <a:t>Explain </a:t>
            </a:r>
            <a:r>
              <a:rPr lang="en-US" sz="3600" kern="1200" dirty="0" err="1">
                <a:solidFill>
                  <a:schemeClr val="tx1"/>
                </a:solidFill>
                <a:latin typeface="+mj-lt"/>
                <a:ea typeface="+mj-ea"/>
                <a:cs typeface="+mj-cs"/>
              </a:rPr>
              <a:t>לפני</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ביצוע</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אופטומיזציה</a:t>
            </a:r>
            <a:endParaRPr lang="en-US" sz="3600" kern="1200" dirty="0">
              <a:solidFill>
                <a:schemeClr val="tx1"/>
              </a:solidFill>
              <a:latin typeface="+mj-lt"/>
              <a:ea typeface="+mj-ea"/>
              <a:cs typeface="+mj-cs"/>
            </a:endParaRPr>
          </a:p>
        </p:txBody>
      </p:sp>
      <p:grpSp>
        <p:nvGrpSpPr>
          <p:cNvPr id="21" name="Group 13">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picture containing diagram&#10;&#10;Description automatically generated">
            <a:extLst>
              <a:ext uri="{FF2B5EF4-FFF2-40B4-BE49-F238E27FC236}">
                <a16:creationId xmlns:a16="http://schemas.microsoft.com/office/drawing/2014/main" xmlns="" id="{7F2FD5AA-FC63-4F03-983D-BD9E145B0FD8}"/>
              </a:ext>
            </a:extLst>
          </p:cNvPr>
          <p:cNvPicPr>
            <a:picLocks noChangeAspect="1"/>
          </p:cNvPicPr>
          <p:nvPr/>
        </p:nvPicPr>
        <p:blipFill>
          <a:blip r:embed="rId2"/>
          <a:stretch>
            <a:fillRect/>
          </a:stretch>
        </p:blipFill>
        <p:spPr>
          <a:xfrm>
            <a:off x="1014060" y="1455477"/>
            <a:ext cx="9081557" cy="4154810"/>
          </a:xfrm>
          <a:prstGeom prst="rect">
            <a:avLst/>
          </a:prstGeom>
        </p:spPr>
      </p:pic>
      <p:grpSp>
        <p:nvGrpSpPr>
          <p:cNvPr id="22" name="Group 17">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5756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6A251FB8-8ECE-43A9-851B-5144E560A1B0}"/>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r"/>
            <a:r>
              <a:rPr lang="en-US" sz="3600" kern="1200" dirty="0" err="1">
                <a:solidFill>
                  <a:schemeClr val="tx1"/>
                </a:solidFill>
                <a:latin typeface="+mj-lt"/>
                <a:ea typeface="+mj-ea"/>
                <a:cs typeface="+mj-cs"/>
              </a:rPr>
              <a:t>אופטומיזציה</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של</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השאילתא</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באמצעות</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משתני</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משתמשים</a:t>
            </a:r>
            <a:r>
              <a:rPr lang="en-US" sz="3600" kern="1200" dirty="0">
                <a:solidFill>
                  <a:schemeClr val="tx1"/>
                </a:solidFill>
                <a:latin typeface="+mj-lt"/>
                <a:ea typeface="+mj-ea"/>
                <a:cs typeface="+mj-cs"/>
              </a:rPr>
              <a:t> @ </a:t>
            </a:r>
            <a:r>
              <a:rPr lang="en-US" sz="3600" kern="1200" dirty="0" err="1">
                <a:solidFill>
                  <a:schemeClr val="tx1"/>
                </a:solidFill>
                <a:latin typeface="+mj-lt"/>
                <a:ea typeface="+mj-ea"/>
                <a:cs typeface="+mj-cs"/>
              </a:rPr>
              <a:t>ו</a:t>
            </a:r>
            <a:r>
              <a:rPr lang="en-US" sz="3600" kern="1200" dirty="0" err="1">
                <a:solidFill>
                  <a:schemeClr val="tx1"/>
                </a:solidFill>
                <a:effectLst/>
                <a:latin typeface="+mj-lt"/>
                <a:ea typeface="+mj-ea"/>
                <a:cs typeface="+mj-cs"/>
              </a:rPr>
              <a:t>TEMPORARY</a:t>
            </a:r>
            <a:r>
              <a:rPr lang="en-US" sz="3600" kern="1200" dirty="0">
                <a:solidFill>
                  <a:schemeClr val="tx1"/>
                </a:solidFill>
                <a:effectLst/>
                <a:latin typeface="+mj-lt"/>
                <a:ea typeface="+mj-ea"/>
                <a:cs typeface="+mj-cs"/>
              </a:rPr>
              <a:t> TABLE </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2F07C397-C845-40D8-BB5F-2F28350E5A93}"/>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700" dirty="0">
                <a:effectLst/>
              </a:rPr>
              <a:t>select @playid:=playground_id from playground </a:t>
            </a:r>
            <a:r>
              <a:rPr lang="en-US" sz="700" dirty="0" err="1">
                <a:effectLst/>
              </a:rPr>
              <a:t>pg</a:t>
            </a:r>
            <a:r>
              <a:rPr lang="en-US" sz="700" dirty="0">
                <a:effectLst/>
              </a:rPr>
              <a:t> where </a:t>
            </a:r>
            <a:r>
              <a:rPr lang="en-US" sz="700" dirty="0" err="1">
                <a:effectLst/>
              </a:rPr>
              <a:t>pg.type</a:t>
            </a:r>
            <a:r>
              <a:rPr lang="en-US" sz="700" dirty="0">
                <a:effectLst/>
              </a:rPr>
              <a:t> = 'basketball';</a:t>
            </a:r>
          </a:p>
          <a:p>
            <a:pPr marL="0" marR="0" indent="0" algn="l" rtl="0">
              <a:spcBef>
                <a:spcPts val="0"/>
              </a:spcBef>
              <a:spcAft>
                <a:spcPts val="800"/>
              </a:spcAft>
              <a:buNone/>
            </a:pPr>
            <a:r>
              <a:rPr lang="en-US" sz="700" dirty="0">
                <a:effectLst/>
              </a:rPr>
              <a:t> </a:t>
            </a:r>
          </a:p>
          <a:p>
            <a:pPr marL="0" marR="0" indent="0" algn="l" rtl="0">
              <a:spcBef>
                <a:spcPts val="0"/>
              </a:spcBef>
              <a:spcAft>
                <a:spcPts val="800"/>
              </a:spcAft>
              <a:buNone/>
            </a:pPr>
            <a:r>
              <a:rPr lang="en-US" sz="700" dirty="0">
                <a:effectLst/>
              </a:rPr>
              <a:t>SELECT </a:t>
            </a:r>
            <a:r>
              <a:rPr lang="en-US" sz="700" dirty="0" err="1">
                <a:effectLst/>
              </a:rPr>
              <a:t>p.ordering</a:t>
            </a:r>
            <a:r>
              <a:rPr lang="en-US" sz="700" dirty="0">
                <a:effectLst/>
              </a:rPr>
              <a:t>, </a:t>
            </a:r>
            <a:r>
              <a:rPr lang="en-US" sz="700" dirty="0" err="1">
                <a:effectLst/>
              </a:rPr>
              <a:t>t_o.date</a:t>
            </a:r>
            <a:r>
              <a:rPr lang="en-US" sz="700" dirty="0">
                <a:effectLst/>
              </a:rPr>
              <a:t>, </a:t>
            </a:r>
            <a:r>
              <a:rPr lang="en-US" sz="700" dirty="0" err="1">
                <a:effectLst/>
              </a:rPr>
              <a:t>t_o.start_time</a:t>
            </a:r>
            <a:r>
              <a:rPr lang="en-US" sz="700" dirty="0">
                <a:effectLst/>
              </a:rPr>
              <a:t>, </a:t>
            </a:r>
            <a:r>
              <a:rPr lang="en-US" sz="700" dirty="0" err="1">
                <a:effectLst/>
              </a:rPr>
              <a:t>t_o.end_time</a:t>
            </a:r>
            <a:r>
              <a:rPr lang="en-US" sz="700" dirty="0">
                <a:effectLst/>
              </a:rPr>
              <a:t>, </a:t>
            </a:r>
            <a:r>
              <a:rPr lang="en-US" sz="700" dirty="0" err="1">
                <a:effectLst/>
              </a:rPr>
              <a:t>c.city</a:t>
            </a:r>
            <a:r>
              <a:rPr lang="en-US" sz="700" dirty="0">
                <a:effectLst/>
              </a:rPr>
              <a:t>, </a:t>
            </a:r>
            <a:r>
              <a:rPr lang="en-US" sz="700" dirty="0" err="1">
                <a:effectLst/>
              </a:rPr>
              <a:t>c.street</a:t>
            </a:r>
            <a:endParaRPr lang="en-US" sz="700" dirty="0">
              <a:effectLst/>
            </a:endParaRPr>
          </a:p>
          <a:p>
            <a:pPr marL="0" marR="0" indent="0" algn="l" rtl="0">
              <a:spcBef>
                <a:spcPts val="0"/>
              </a:spcBef>
              <a:spcAft>
                <a:spcPts val="800"/>
              </a:spcAft>
              <a:buNone/>
            </a:pPr>
            <a:r>
              <a:rPr lang="en-US" sz="700" dirty="0">
                <a:effectLst/>
              </a:rPr>
              <a:t>FROM </a:t>
            </a:r>
            <a:r>
              <a:rPr lang="en-US" sz="700" dirty="0" err="1">
                <a:effectLst/>
              </a:rPr>
              <a:t>time_orderd</a:t>
            </a:r>
            <a:r>
              <a:rPr lang="en-US" sz="700" dirty="0">
                <a:effectLst/>
              </a:rPr>
              <a:t> </a:t>
            </a:r>
            <a:r>
              <a:rPr lang="en-US" sz="700" dirty="0" err="1">
                <a:effectLst/>
              </a:rPr>
              <a:t>t_o</a:t>
            </a:r>
            <a:r>
              <a:rPr lang="en-US" sz="700" dirty="0">
                <a:effectLst/>
              </a:rPr>
              <a:t> </a:t>
            </a:r>
          </a:p>
          <a:p>
            <a:pPr marL="0" marR="0" indent="0" algn="l" rtl="0">
              <a:spcBef>
                <a:spcPts val="0"/>
              </a:spcBef>
              <a:spcAft>
                <a:spcPts val="800"/>
              </a:spcAft>
              <a:buNone/>
            </a:pPr>
            <a:r>
              <a:rPr lang="en-US" sz="700" dirty="0">
                <a:effectLst/>
              </a:rPr>
              <a:t>inner join </a:t>
            </a:r>
            <a:r>
              <a:rPr lang="en-US" sz="700" dirty="0" err="1">
                <a:effectLst/>
              </a:rPr>
              <a:t>city_ground_id</a:t>
            </a:r>
            <a:r>
              <a:rPr lang="en-US" sz="700" dirty="0">
                <a:effectLst/>
              </a:rPr>
              <a:t> cg on </a:t>
            </a:r>
            <a:r>
              <a:rPr lang="en-US" sz="700" dirty="0" err="1">
                <a:effectLst/>
              </a:rPr>
              <a:t>t_o.city_ground_ID</a:t>
            </a:r>
            <a:r>
              <a:rPr lang="en-US" sz="700" dirty="0">
                <a:effectLst/>
              </a:rPr>
              <a:t> = </a:t>
            </a:r>
            <a:r>
              <a:rPr lang="en-US" sz="700" dirty="0" err="1">
                <a:effectLst/>
              </a:rPr>
              <a:t>cg.ID_city</a:t>
            </a:r>
            <a:endParaRPr lang="en-US" sz="700" dirty="0">
              <a:effectLst/>
            </a:endParaRPr>
          </a:p>
          <a:p>
            <a:pPr marL="0" marR="0" indent="0" algn="l" rtl="0">
              <a:spcBef>
                <a:spcPts val="0"/>
              </a:spcBef>
              <a:spcAft>
                <a:spcPts val="800"/>
              </a:spcAft>
              <a:buNone/>
            </a:pPr>
            <a:r>
              <a:rPr lang="en-US" sz="700" dirty="0">
                <a:effectLst/>
              </a:rPr>
              <a:t> </a:t>
            </a:r>
          </a:p>
          <a:p>
            <a:pPr marL="0" marR="0" indent="0" algn="l" rtl="0">
              <a:spcBef>
                <a:spcPts val="0"/>
              </a:spcBef>
              <a:spcAft>
                <a:spcPts val="800"/>
              </a:spcAft>
              <a:buNone/>
            </a:pPr>
            <a:r>
              <a:rPr lang="en-US" sz="700" dirty="0">
                <a:effectLst/>
              </a:rPr>
              <a:t>inner join city  c on </a:t>
            </a:r>
            <a:r>
              <a:rPr lang="en-US" sz="700" dirty="0" err="1">
                <a:effectLst/>
              </a:rPr>
              <a:t>cg.ID_city</a:t>
            </a:r>
            <a:r>
              <a:rPr lang="en-US" sz="700" dirty="0">
                <a:effectLst/>
              </a:rPr>
              <a:t> = </a:t>
            </a:r>
            <a:r>
              <a:rPr lang="en-US" sz="700" dirty="0" err="1">
                <a:effectLst/>
              </a:rPr>
              <a:t>c.city_id</a:t>
            </a:r>
            <a:endParaRPr lang="en-US" sz="700" dirty="0">
              <a:effectLst/>
            </a:endParaRPr>
          </a:p>
          <a:p>
            <a:pPr marL="0" marR="0" indent="0" algn="l" rtl="0">
              <a:spcBef>
                <a:spcPts val="0"/>
              </a:spcBef>
              <a:spcAft>
                <a:spcPts val="800"/>
              </a:spcAft>
              <a:buNone/>
            </a:pPr>
            <a:r>
              <a:rPr lang="en-US" sz="700" dirty="0">
                <a:effectLst/>
              </a:rPr>
              <a:t>inner join patrons p on </a:t>
            </a:r>
            <a:r>
              <a:rPr lang="en-US" sz="700" dirty="0" err="1">
                <a:effectLst/>
              </a:rPr>
              <a:t>p.order_id</a:t>
            </a:r>
            <a:r>
              <a:rPr lang="en-US" sz="700" dirty="0">
                <a:effectLst/>
              </a:rPr>
              <a:t> = </a:t>
            </a:r>
            <a:r>
              <a:rPr lang="en-US" sz="700" dirty="0" err="1">
                <a:effectLst/>
              </a:rPr>
              <a:t>t_o.Person_ID</a:t>
            </a:r>
            <a:endParaRPr lang="en-US" sz="700" dirty="0">
              <a:effectLst/>
            </a:endParaRPr>
          </a:p>
          <a:p>
            <a:pPr marL="0" marR="0" indent="0" algn="l" rtl="0">
              <a:spcBef>
                <a:spcPts val="0"/>
              </a:spcBef>
              <a:spcAft>
                <a:spcPts val="800"/>
              </a:spcAft>
              <a:buNone/>
            </a:pPr>
            <a:r>
              <a:rPr lang="en-US" sz="700" dirty="0">
                <a:effectLst/>
              </a:rPr>
              <a:t>where </a:t>
            </a:r>
            <a:r>
              <a:rPr lang="en-US" sz="700" dirty="0" err="1">
                <a:effectLst/>
              </a:rPr>
              <a:t>ID_Playground</a:t>
            </a:r>
            <a:r>
              <a:rPr lang="en-US" sz="700" dirty="0">
                <a:effectLst/>
              </a:rPr>
              <a:t>=@playid;</a:t>
            </a:r>
          </a:p>
          <a:p>
            <a:pPr marL="0" marR="0" indent="0" algn="l" rtl="0">
              <a:spcBef>
                <a:spcPts val="0"/>
              </a:spcBef>
              <a:spcAft>
                <a:spcPts val="800"/>
              </a:spcAft>
              <a:buNone/>
            </a:pPr>
            <a:r>
              <a:rPr lang="en-US" sz="700" dirty="0">
                <a:effectLst/>
              </a:rPr>
              <a:t> </a:t>
            </a:r>
          </a:p>
          <a:p>
            <a:pPr marL="0" marR="0" indent="0" algn="l" rtl="0">
              <a:spcBef>
                <a:spcPts val="0"/>
              </a:spcBef>
              <a:spcAft>
                <a:spcPts val="800"/>
              </a:spcAft>
              <a:buNone/>
            </a:pPr>
            <a:r>
              <a:rPr lang="en-US" sz="700" dirty="0">
                <a:effectLst/>
              </a:rPr>
              <a:t>CREATE TEMPORARY TABLE </a:t>
            </a:r>
            <a:r>
              <a:rPr lang="en-US" sz="700" dirty="0" err="1">
                <a:effectLst/>
              </a:rPr>
              <a:t>petronorders</a:t>
            </a:r>
            <a:endParaRPr lang="en-US" sz="700" dirty="0">
              <a:effectLst/>
            </a:endParaRPr>
          </a:p>
          <a:p>
            <a:pPr marL="0" marR="0" indent="0" algn="l" rtl="0">
              <a:spcBef>
                <a:spcPts val="0"/>
              </a:spcBef>
              <a:spcAft>
                <a:spcPts val="800"/>
              </a:spcAft>
              <a:buNone/>
            </a:pPr>
            <a:r>
              <a:rPr lang="en-US" sz="700" dirty="0">
                <a:effectLst/>
              </a:rPr>
              <a:t>SELECT </a:t>
            </a:r>
            <a:r>
              <a:rPr lang="en-US" sz="700" dirty="0" err="1">
                <a:effectLst/>
              </a:rPr>
              <a:t>p.ordering</a:t>
            </a:r>
            <a:r>
              <a:rPr lang="en-US" sz="700" dirty="0">
                <a:effectLst/>
              </a:rPr>
              <a:t>, </a:t>
            </a:r>
            <a:r>
              <a:rPr lang="en-US" sz="700" dirty="0" err="1">
                <a:effectLst/>
              </a:rPr>
              <a:t>t_o.date</a:t>
            </a:r>
            <a:r>
              <a:rPr lang="en-US" sz="700" dirty="0">
                <a:effectLst/>
              </a:rPr>
              <a:t>, </a:t>
            </a:r>
            <a:r>
              <a:rPr lang="en-US" sz="700" dirty="0" err="1">
                <a:effectLst/>
              </a:rPr>
              <a:t>t_o.start_time</a:t>
            </a:r>
            <a:r>
              <a:rPr lang="en-US" sz="700" dirty="0">
                <a:effectLst/>
              </a:rPr>
              <a:t>, </a:t>
            </a:r>
            <a:r>
              <a:rPr lang="en-US" sz="700" dirty="0" err="1">
                <a:effectLst/>
              </a:rPr>
              <a:t>t_o.end_time</a:t>
            </a:r>
            <a:r>
              <a:rPr lang="en-US" sz="700" dirty="0">
                <a:effectLst/>
              </a:rPr>
              <a:t>, </a:t>
            </a:r>
            <a:r>
              <a:rPr lang="en-US" sz="700" dirty="0" err="1">
                <a:effectLst/>
              </a:rPr>
              <a:t>c.city</a:t>
            </a:r>
            <a:r>
              <a:rPr lang="en-US" sz="700" dirty="0">
                <a:effectLst/>
              </a:rPr>
              <a:t>, </a:t>
            </a:r>
            <a:r>
              <a:rPr lang="en-US" sz="700" dirty="0" err="1">
                <a:effectLst/>
              </a:rPr>
              <a:t>c.street,pg.type</a:t>
            </a:r>
            <a:endParaRPr lang="en-US" sz="700" dirty="0">
              <a:effectLst/>
            </a:endParaRPr>
          </a:p>
          <a:p>
            <a:pPr marL="0" marR="0" indent="0" algn="l" rtl="0">
              <a:spcBef>
                <a:spcPts val="0"/>
              </a:spcBef>
              <a:spcAft>
                <a:spcPts val="800"/>
              </a:spcAft>
              <a:buNone/>
            </a:pPr>
            <a:r>
              <a:rPr lang="en-US" sz="700" dirty="0">
                <a:effectLst/>
              </a:rPr>
              <a:t>FROM </a:t>
            </a:r>
            <a:r>
              <a:rPr lang="en-US" sz="700" dirty="0" err="1">
                <a:effectLst/>
              </a:rPr>
              <a:t>time_orderd</a:t>
            </a:r>
            <a:r>
              <a:rPr lang="en-US" sz="700" dirty="0">
                <a:effectLst/>
              </a:rPr>
              <a:t> </a:t>
            </a:r>
            <a:r>
              <a:rPr lang="en-US" sz="700" dirty="0" err="1">
                <a:effectLst/>
              </a:rPr>
              <a:t>t_o</a:t>
            </a:r>
            <a:r>
              <a:rPr lang="en-US" sz="700" dirty="0">
                <a:effectLst/>
              </a:rPr>
              <a:t> </a:t>
            </a:r>
          </a:p>
          <a:p>
            <a:pPr marL="0" marR="0" indent="0" algn="l" rtl="0">
              <a:spcBef>
                <a:spcPts val="0"/>
              </a:spcBef>
              <a:spcAft>
                <a:spcPts val="800"/>
              </a:spcAft>
              <a:buNone/>
            </a:pPr>
            <a:r>
              <a:rPr lang="en-US" sz="700" dirty="0">
                <a:effectLst/>
              </a:rPr>
              <a:t>inner join </a:t>
            </a:r>
            <a:r>
              <a:rPr lang="en-US" sz="700" dirty="0" err="1">
                <a:effectLst/>
              </a:rPr>
              <a:t>city_ground_id</a:t>
            </a:r>
            <a:r>
              <a:rPr lang="en-US" sz="700" dirty="0">
                <a:effectLst/>
              </a:rPr>
              <a:t> cg on </a:t>
            </a:r>
            <a:r>
              <a:rPr lang="en-US" sz="700" dirty="0" err="1">
                <a:effectLst/>
              </a:rPr>
              <a:t>t_o.city_ground_ID</a:t>
            </a:r>
            <a:r>
              <a:rPr lang="en-US" sz="700" dirty="0">
                <a:effectLst/>
              </a:rPr>
              <a:t> = </a:t>
            </a:r>
            <a:r>
              <a:rPr lang="en-US" sz="700" dirty="0" err="1">
                <a:effectLst/>
              </a:rPr>
              <a:t>cg.ID_city</a:t>
            </a:r>
            <a:endParaRPr lang="en-US" sz="700" dirty="0">
              <a:effectLst/>
            </a:endParaRPr>
          </a:p>
          <a:p>
            <a:pPr marL="0" marR="0" indent="0" algn="l" rtl="0">
              <a:spcBef>
                <a:spcPts val="0"/>
              </a:spcBef>
              <a:spcAft>
                <a:spcPts val="800"/>
              </a:spcAft>
              <a:buNone/>
            </a:pPr>
            <a:r>
              <a:rPr lang="en-US" sz="700" dirty="0">
                <a:effectLst/>
              </a:rPr>
              <a:t>inner join playground </a:t>
            </a:r>
            <a:r>
              <a:rPr lang="en-US" sz="700" dirty="0" err="1">
                <a:effectLst/>
              </a:rPr>
              <a:t>pg</a:t>
            </a:r>
            <a:r>
              <a:rPr lang="en-US" sz="700" dirty="0">
                <a:effectLst/>
              </a:rPr>
              <a:t> on </a:t>
            </a:r>
            <a:r>
              <a:rPr lang="en-US" sz="700" dirty="0" err="1">
                <a:effectLst/>
              </a:rPr>
              <a:t>cg.ID_Playground</a:t>
            </a:r>
            <a:r>
              <a:rPr lang="en-US" sz="700" dirty="0">
                <a:effectLst/>
              </a:rPr>
              <a:t> = </a:t>
            </a:r>
            <a:r>
              <a:rPr lang="en-US" sz="700" dirty="0" err="1">
                <a:effectLst/>
              </a:rPr>
              <a:t>pg.playground_id</a:t>
            </a:r>
            <a:endParaRPr lang="en-US" sz="700" dirty="0">
              <a:effectLst/>
            </a:endParaRPr>
          </a:p>
          <a:p>
            <a:pPr marL="0" marR="0" indent="0" algn="l" rtl="0">
              <a:spcBef>
                <a:spcPts val="0"/>
              </a:spcBef>
              <a:spcAft>
                <a:spcPts val="800"/>
              </a:spcAft>
              <a:buNone/>
            </a:pPr>
            <a:r>
              <a:rPr lang="en-US" sz="700" dirty="0">
                <a:effectLst/>
              </a:rPr>
              <a:t>inner join city  c on </a:t>
            </a:r>
            <a:r>
              <a:rPr lang="en-US" sz="700" dirty="0" err="1">
                <a:effectLst/>
              </a:rPr>
              <a:t>cg.ID_city</a:t>
            </a:r>
            <a:r>
              <a:rPr lang="en-US" sz="700" dirty="0">
                <a:effectLst/>
              </a:rPr>
              <a:t> = </a:t>
            </a:r>
            <a:r>
              <a:rPr lang="en-US" sz="700" dirty="0" err="1">
                <a:effectLst/>
              </a:rPr>
              <a:t>c.city_id</a:t>
            </a:r>
            <a:endParaRPr lang="en-US" sz="700" dirty="0">
              <a:effectLst/>
            </a:endParaRPr>
          </a:p>
          <a:p>
            <a:pPr marL="0" marR="0" indent="0" algn="l" rtl="0">
              <a:spcBef>
                <a:spcPts val="0"/>
              </a:spcBef>
              <a:spcAft>
                <a:spcPts val="800"/>
              </a:spcAft>
              <a:buNone/>
            </a:pPr>
            <a:r>
              <a:rPr lang="en-US" sz="700" dirty="0">
                <a:effectLst/>
              </a:rPr>
              <a:t>inner join patrons p on </a:t>
            </a:r>
            <a:r>
              <a:rPr lang="en-US" sz="700" dirty="0" err="1">
                <a:effectLst/>
              </a:rPr>
              <a:t>p.order_id</a:t>
            </a:r>
            <a:r>
              <a:rPr lang="en-US" sz="700" dirty="0">
                <a:effectLst/>
              </a:rPr>
              <a:t> = </a:t>
            </a:r>
            <a:r>
              <a:rPr lang="en-US" sz="700" dirty="0" err="1">
                <a:effectLst/>
              </a:rPr>
              <a:t>t_o.Person_ID</a:t>
            </a:r>
            <a:r>
              <a:rPr lang="en-US" sz="700" dirty="0">
                <a:effectLst/>
              </a:rPr>
              <a:t>;</a:t>
            </a:r>
          </a:p>
          <a:p>
            <a:pPr marL="0" marR="0" indent="0" algn="l" rtl="0">
              <a:spcBef>
                <a:spcPts val="0"/>
              </a:spcBef>
              <a:spcAft>
                <a:spcPts val="800"/>
              </a:spcAft>
              <a:buNone/>
            </a:pPr>
            <a:r>
              <a:rPr lang="en-US" sz="700" dirty="0">
                <a:effectLst/>
              </a:rPr>
              <a:t> </a:t>
            </a:r>
          </a:p>
          <a:p>
            <a:pPr marL="0" marR="0" indent="0" algn="l" rtl="0">
              <a:spcBef>
                <a:spcPts val="0"/>
              </a:spcBef>
              <a:spcAft>
                <a:spcPts val="800"/>
              </a:spcAft>
              <a:buNone/>
            </a:pPr>
            <a:r>
              <a:rPr lang="en-US" sz="700" dirty="0">
                <a:effectLst/>
              </a:rPr>
              <a:t>select  ordering, date, </a:t>
            </a:r>
            <a:r>
              <a:rPr lang="en-US" sz="700" dirty="0" err="1">
                <a:effectLst/>
              </a:rPr>
              <a:t>start_time</a:t>
            </a:r>
            <a:r>
              <a:rPr lang="en-US" sz="700" dirty="0">
                <a:effectLst/>
              </a:rPr>
              <a:t>, </a:t>
            </a:r>
            <a:r>
              <a:rPr lang="en-US" sz="700" dirty="0" err="1">
                <a:effectLst/>
              </a:rPr>
              <a:t>end_time</a:t>
            </a:r>
            <a:r>
              <a:rPr lang="en-US" sz="700" dirty="0">
                <a:effectLst/>
              </a:rPr>
              <a:t>, city, street from </a:t>
            </a:r>
            <a:r>
              <a:rPr lang="en-US" sz="700" dirty="0" err="1">
                <a:effectLst/>
              </a:rPr>
              <a:t>petronorders</a:t>
            </a:r>
            <a:endParaRPr lang="en-US" sz="700" dirty="0">
              <a:effectLst/>
            </a:endParaRPr>
          </a:p>
          <a:p>
            <a:pPr marL="0" marR="0" indent="0" algn="l" rtl="0">
              <a:spcBef>
                <a:spcPts val="0"/>
              </a:spcBef>
              <a:spcAft>
                <a:spcPts val="800"/>
              </a:spcAft>
              <a:buNone/>
            </a:pPr>
            <a:r>
              <a:rPr lang="en-US" sz="700" dirty="0">
                <a:effectLst/>
              </a:rPr>
              <a:t>where type = 'basketball';</a:t>
            </a:r>
          </a:p>
          <a:p>
            <a:pPr marL="0" indent="0" algn="l" rtl="0">
              <a:buNone/>
            </a:pPr>
            <a:r>
              <a:rPr lang="en-US" sz="700" dirty="0">
                <a:effectLst/>
              </a:rPr>
              <a:t>DROP TEMPORARY TABLE </a:t>
            </a:r>
            <a:r>
              <a:rPr lang="en-US" sz="700" dirty="0" err="1">
                <a:effectLst/>
              </a:rPr>
              <a:t>petronorders</a:t>
            </a:r>
            <a:r>
              <a:rPr lang="en-US" sz="700" dirty="0">
                <a:effectLst/>
              </a:rPr>
              <a:t>;</a:t>
            </a:r>
            <a:endParaRPr lang="en-US" sz="700" dirty="0"/>
          </a:p>
        </p:txBody>
      </p:sp>
      <p:grpSp>
        <p:nvGrpSpPr>
          <p:cNvPr id="8"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Diagram&#10;&#10;Description automatically generated">
            <a:extLst>
              <a:ext uri="{FF2B5EF4-FFF2-40B4-BE49-F238E27FC236}">
                <a16:creationId xmlns:a16="http://schemas.microsoft.com/office/drawing/2014/main" xmlns="" id="{0BCB2494-34E3-42D8-A15F-0FD7D1D27B42}"/>
              </a:ext>
            </a:extLst>
          </p:cNvPr>
          <p:cNvPicPr>
            <a:picLocks noGrp="1" noChangeAspect="1"/>
          </p:cNvPicPr>
          <p:nvPr>
            <p:ph sz="half" idx="2"/>
          </p:nvPr>
        </p:nvPicPr>
        <p:blipFill>
          <a:blip r:embed="rId2"/>
          <a:stretch>
            <a:fillRect/>
          </a:stretch>
        </p:blipFill>
        <p:spPr>
          <a:xfrm>
            <a:off x="5295320" y="2205211"/>
            <a:ext cx="6253212" cy="3517431"/>
          </a:xfrm>
          <a:prstGeom prst="rect">
            <a:avLst/>
          </a:prstGeom>
        </p:spPr>
      </p:pic>
      <p:grpSp>
        <p:nvGrpSpPr>
          <p:cNvPr id="11"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3604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8B5EF5A-904E-4B04-97D1-B58A1EDFD2D8}"/>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a:spcAft>
                <a:spcPts val="800"/>
              </a:spcAft>
            </a:pPr>
            <a:r>
              <a:rPr lang="en-US" sz="1700" kern="1200" dirty="0">
                <a:solidFill>
                  <a:schemeClr val="tx1"/>
                </a:solidFill>
                <a:effectLst/>
                <a:latin typeface="+mj-lt"/>
                <a:ea typeface="+mj-ea"/>
                <a:cs typeface="+mj-cs"/>
              </a:rPr>
              <a:t> </a:t>
            </a:r>
            <a:br>
              <a:rPr lang="en-US" sz="1700" kern="1200" dirty="0">
                <a:solidFill>
                  <a:schemeClr val="tx1"/>
                </a:solidFill>
                <a:effectLst/>
                <a:latin typeface="+mj-lt"/>
                <a:ea typeface="+mj-ea"/>
                <a:cs typeface="+mj-cs"/>
              </a:rPr>
            </a:br>
            <a:r>
              <a:rPr lang="en-US" sz="1700" kern="1200" dirty="0" err="1">
                <a:solidFill>
                  <a:schemeClr val="tx1"/>
                </a:solidFill>
                <a:effectLst/>
                <a:latin typeface="+mj-lt"/>
                <a:ea typeface="+mj-ea"/>
                <a:cs typeface="+mj-cs"/>
              </a:rPr>
              <a:t>שאילתא</a:t>
            </a:r>
            <a:r>
              <a:rPr lang="en-US" sz="1700" kern="1200" dirty="0">
                <a:solidFill>
                  <a:schemeClr val="tx1"/>
                </a:solidFill>
                <a:effectLst/>
                <a:latin typeface="+mj-lt"/>
                <a:ea typeface="+mj-ea"/>
                <a:cs typeface="+mj-cs"/>
              </a:rPr>
              <a:t> </a:t>
            </a:r>
            <a:r>
              <a:rPr lang="en-US" sz="1700" dirty="0"/>
              <a:t>6</a:t>
            </a:r>
            <a:r>
              <a:rPr lang="he-IL" sz="1700" dirty="0"/>
              <a:t> </a:t>
            </a:r>
            <a:r>
              <a:rPr lang="en-US" sz="1700" dirty="0"/>
              <a:t> inner join</a:t>
            </a:r>
            <a:r>
              <a:rPr lang="en-US" sz="1700" kern="1200" dirty="0">
                <a:solidFill>
                  <a:schemeClr val="tx1"/>
                </a:solidFill>
                <a:effectLst/>
                <a:latin typeface="+mj-lt"/>
                <a:ea typeface="+mj-ea"/>
                <a:cs typeface="+mj-cs"/>
              </a:rPr>
              <a:t/>
            </a:r>
            <a:br>
              <a:rPr lang="en-US" sz="1700" kern="1200" dirty="0">
                <a:solidFill>
                  <a:schemeClr val="tx1"/>
                </a:solidFill>
                <a:effectLst/>
                <a:latin typeface="+mj-lt"/>
                <a:ea typeface="+mj-ea"/>
                <a:cs typeface="+mj-cs"/>
              </a:rPr>
            </a:br>
            <a:r>
              <a:rPr lang="en-US" sz="1700" kern="1200" dirty="0" err="1">
                <a:solidFill>
                  <a:schemeClr val="tx1"/>
                </a:solidFill>
                <a:effectLst/>
                <a:latin typeface="+mj-lt"/>
                <a:ea typeface="+mj-ea"/>
                <a:cs typeface="+mj-cs"/>
              </a:rPr>
              <a:t>שאילתא</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שמציגה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איפה</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יש</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מגרש</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שבו</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יש</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אפשרות</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לשחק</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באחד</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ממשחקי</a:t>
            </a:r>
            <a:r>
              <a:rPr lang="en-US" sz="1700" kern="1200" dirty="0">
                <a:solidFill>
                  <a:schemeClr val="tx1"/>
                </a:solidFill>
                <a:effectLst/>
                <a:latin typeface="+mj-lt"/>
                <a:ea typeface="+mj-ea"/>
                <a:cs typeface="+mj-cs"/>
              </a:rPr>
              <a:t> </a:t>
            </a:r>
            <a:r>
              <a:rPr lang="en-US" sz="1700" kern="1200" dirty="0" err="1">
                <a:solidFill>
                  <a:schemeClr val="tx1"/>
                </a:solidFill>
                <a:effectLst/>
                <a:latin typeface="+mj-lt"/>
                <a:ea typeface="+mj-ea"/>
                <a:cs typeface="+mj-cs"/>
              </a:rPr>
              <a:t>הכדור</a:t>
            </a:r>
            <a:r>
              <a:rPr lang="en-US" sz="1700" kern="1200" dirty="0">
                <a:solidFill>
                  <a:schemeClr val="tx1"/>
                </a:solidFill>
                <a:effectLst/>
                <a:latin typeface="+mj-lt"/>
                <a:ea typeface="+mj-ea"/>
                <a:cs typeface="+mj-cs"/>
              </a:rPr>
              <a:t/>
            </a:r>
            <a:br>
              <a:rPr lang="en-US" sz="1700" kern="1200" dirty="0">
                <a:solidFill>
                  <a:schemeClr val="tx1"/>
                </a:solidFill>
                <a:effectLst/>
                <a:latin typeface="+mj-lt"/>
                <a:ea typeface="+mj-ea"/>
                <a:cs typeface="+mj-cs"/>
              </a:rPr>
            </a:br>
            <a:endParaRPr lang="en-US" sz="17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5FB1E47C-105E-4B01-8561-158F4AA479EA}"/>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2000" dirty="0">
                <a:effectLst/>
              </a:rPr>
              <a:t>select </a:t>
            </a:r>
            <a:r>
              <a:rPr lang="en-US" sz="2000" dirty="0" err="1">
                <a:effectLst/>
              </a:rPr>
              <a:t>c.city</a:t>
            </a:r>
            <a:r>
              <a:rPr lang="en-US" sz="2000" dirty="0">
                <a:effectLst/>
              </a:rPr>
              <a:t>, </a:t>
            </a:r>
            <a:r>
              <a:rPr lang="en-US" sz="2000" dirty="0" err="1">
                <a:effectLst/>
              </a:rPr>
              <a:t>c.street</a:t>
            </a:r>
            <a:r>
              <a:rPr lang="en-US" sz="2000" dirty="0">
                <a:effectLst/>
              </a:rPr>
              <a:t>, </a:t>
            </a:r>
            <a:r>
              <a:rPr lang="en-US" sz="2000" dirty="0" err="1">
                <a:effectLst/>
              </a:rPr>
              <a:t>e.sports_equipment</a:t>
            </a:r>
            <a:r>
              <a:rPr lang="en-US" sz="2000" dirty="0">
                <a:effectLst/>
              </a:rPr>
              <a:t> </a:t>
            </a:r>
          </a:p>
          <a:p>
            <a:pPr marL="0" marR="0" indent="0" algn="l" rtl="0">
              <a:spcBef>
                <a:spcPts val="0"/>
              </a:spcBef>
              <a:spcAft>
                <a:spcPts val="800"/>
              </a:spcAft>
              <a:buNone/>
            </a:pPr>
            <a:r>
              <a:rPr lang="en-US" sz="2000" dirty="0">
                <a:effectLst/>
              </a:rPr>
              <a:t>from city c</a:t>
            </a:r>
          </a:p>
          <a:p>
            <a:pPr marL="0" marR="0" indent="0" algn="l" rtl="0">
              <a:spcBef>
                <a:spcPts val="0"/>
              </a:spcBef>
              <a:spcAft>
                <a:spcPts val="800"/>
              </a:spcAft>
              <a:buNone/>
            </a:pPr>
            <a:r>
              <a:rPr lang="en-US" sz="2000" dirty="0">
                <a:effectLst/>
              </a:rPr>
              <a:t>inner join </a:t>
            </a:r>
            <a:r>
              <a:rPr lang="en-US" sz="2000" dirty="0" err="1">
                <a:effectLst/>
              </a:rPr>
              <a:t>city_ground_id</a:t>
            </a:r>
            <a:r>
              <a:rPr lang="en-US" sz="2000" dirty="0">
                <a:effectLst/>
              </a:rPr>
              <a:t> cg on </a:t>
            </a:r>
            <a:r>
              <a:rPr lang="en-US" sz="2000" dirty="0" err="1">
                <a:effectLst/>
              </a:rPr>
              <a:t>c.city_id</a:t>
            </a:r>
            <a:r>
              <a:rPr lang="en-US" sz="2000" dirty="0">
                <a:effectLst/>
              </a:rPr>
              <a:t> = </a:t>
            </a:r>
            <a:r>
              <a:rPr lang="en-US" sz="2000" dirty="0" err="1">
                <a:effectLst/>
              </a:rPr>
              <a:t>cg.ID_city</a:t>
            </a:r>
            <a:r>
              <a:rPr lang="en-US" sz="2000" dirty="0">
                <a:effectLst/>
              </a:rPr>
              <a:t> </a:t>
            </a:r>
          </a:p>
          <a:p>
            <a:pPr marL="0" marR="0" indent="0" algn="l" rtl="0">
              <a:spcBef>
                <a:spcPts val="0"/>
              </a:spcBef>
              <a:spcAft>
                <a:spcPts val="800"/>
              </a:spcAft>
              <a:buNone/>
            </a:pPr>
            <a:r>
              <a:rPr lang="en-US" sz="2000" dirty="0">
                <a:effectLst/>
              </a:rPr>
              <a:t>inner join equipment e on </a:t>
            </a:r>
            <a:r>
              <a:rPr lang="en-US" sz="2000" dirty="0" err="1">
                <a:effectLst/>
              </a:rPr>
              <a:t>cg.Equipment_ID</a:t>
            </a:r>
            <a:r>
              <a:rPr lang="en-US" sz="2000" dirty="0">
                <a:effectLst/>
              </a:rPr>
              <a:t> = </a:t>
            </a:r>
            <a:r>
              <a:rPr lang="en-US" sz="2000" dirty="0" err="1">
                <a:effectLst/>
              </a:rPr>
              <a:t>e.idequipment_id</a:t>
            </a:r>
            <a:endParaRPr lang="en-US" sz="2000" dirty="0">
              <a:effectLst/>
            </a:endParaRPr>
          </a:p>
          <a:p>
            <a:pPr marL="0" marR="0" indent="0" algn="l" rtl="0">
              <a:spcBef>
                <a:spcPts val="0"/>
              </a:spcBef>
              <a:spcAft>
                <a:spcPts val="800"/>
              </a:spcAft>
              <a:buNone/>
            </a:pPr>
            <a:r>
              <a:rPr lang="en-US" sz="2000" dirty="0">
                <a:effectLst/>
              </a:rPr>
              <a:t>where </a:t>
            </a:r>
            <a:r>
              <a:rPr lang="en-US" sz="2000" dirty="0" err="1">
                <a:effectLst/>
              </a:rPr>
              <a:t>e.sports_equipment</a:t>
            </a:r>
            <a:r>
              <a:rPr lang="en-US" sz="2000" dirty="0">
                <a:effectLst/>
              </a:rPr>
              <a:t> like '%ball%'</a:t>
            </a:r>
          </a:p>
          <a:p>
            <a:pPr marL="0" indent="0" algn="l" rtl="0">
              <a:buNone/>
            </a:pPr>
            <a:endParaRPr lang="en-US" sz="2000" dirty="0"/>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descr="Diagram&#10;&#10;Description automatically generated">
            <a:extLst>
              <a:ext uri="{FF2B5EF4-FFF2-40B4-BE49-F238E27FC236}">
                <a16:creationId xmlns:a16="http://schemas.microsoft.com/office/drawing/2014/main" xmlns="" id="{1659883E-E92E-46B4-9B9D-7EE56D2BF639}"/>
              </a:ext>
            </a:extLst>
          </p:cNvPr>
          <p:cNvPicPr>
            <a:picLocks noGrp="1" noChangeAspect="1"/>
          </p:cNvPicPr>
          <p:nvPr>
            <p:ph sz="half" idx="2"/>
          </p:nvPr>
        </p:nvPicPr>
        <p:blipFill>
          <a:blip r:embed="rId2"/>
          <a:stretch>
            <a:fillRect/>
          </a:stretch>
        </p:blipFill>
        <p:spPr>
          <a:xfrm>
            <a:off x="6202133" y="1782981"/>
            <a:ext cx="4439585" cy="4361892"/>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27415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F3E0756-C353-4522-9E8A-AC2D162A14FD}"/>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r"/>
            <a:r>
              <a:rPr lang="en-US" sz="3600" kern="1200" dirty="0" err="1">
                <a:solidFill>
                  <a:schemeClr val="tx1"/>
                </a:solidFill>
                <a:latin typeface="+mj-lt"/>
                <a:ea typeface="+mj-ea"/>
                <a:cs typeface="+mj-cs"/>
              </a:rPr>
              <a:t>ייעול</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השאילתא</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הקודמת</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באמצעות</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פקודת</a:t>
            </a:r>
            <a:r>
              <a:rPr lang="en-US" sz="3600" kern="1200" dirty="0">
                <a:solidFill>
                  <a:schemeClr val="tx1"/>
                </a:solidFill>
                <a:latin typeface="+mj-lt"/>
                <a:ea typeface="+mj-ea"/>
                <a:cs typeface="+mj-cs"/>
              </a:rPr>
              <a:t> DISTINCT</a:t>
            </a:r>
          </a:p>
        </p:txBody>
      </p:sp>
      <p:sp>
        <p:nvSpPr>
          <p:cNvPr id="3" name="Content Placeholder 2">
            <a:extLst>
              <a:ext uri="{FF2B5EF4-FFF2-40B4-BE49-F238E27FC236}">
                <a16:creationId xmlns:a16="http://schemas.microsoft.com/office/drawing/2014/main" xmlns="" id="{600C02D1-9F26-4C69-8B87-42E64E3598A5}"/>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2000" dirty="0">
                <a:effectLst/>
              </a:rPr>
              <a:t>select </a:t>
            </a:r>
            <a:r>
              <a:rPr lang="en-US" sz="2000" dirty="0" err="1">
                <a:effectLst/>
              </a:rPr>
              <a:t>c.city</a:t>
            </a:r>
            <a:r>
              <a:rPr lang="en-US" sz="2000" dirty="0">
                <a:effectLst/>
              </a:rPr>
              <a:t>, </a:t>
            </a:r>
            <a:r>
              <a:rPr lang="en-US" sz="2000" dirty="0" err="1">
                <a:effectLst/>
              </a:rPr>
              <a:t>c.street</a:t>
            </a:r>
            <a:endParaRPr lang="en-US" sz="2000" dirty="0">
              <a:effectLst/>
            </a:endParaRPr>
          </a:p>
          <a:p>
            <a:pPr marL="0" marR="0" indent="0" algn="l" rtl="0">
              <a:spcBef>
                <a:spcPts val="0"/>
              </a:spcBef>
              <a:spcAft>
                <a:spcPts val="800"/>
              </a:spcAft>
              <a:buNone/>
            </a:pPr>
            <a:r>
              <a:rPr lang="en-US" sz="2000" dirty="0">
                <a:effectLst/>
              </a:rPr>
              <a:t>from city c</a:t>
            </a:r>
          </a:p>
          <a:p>
            <a:pPr marL="0" marR="0" indent="0" algn="l" rtl="0">
              <a:spcBef>
                <a:spcPts val="0"/>
              </a:spcBef>
              <a:spcAft>
                <a:spcPts val="800"/>
              </a:spcAft>
              <a:buNone/>
            </a:pPr>
            <a:r>
              <a:rPr lang="en-US" sz="2000" dirty="0">
                <a:effectLst/>
              </a:rPr>
              <a:t>inner join </a:t>
            </a:r>
            <a:r>
              <a:rPr lang="en-US" sz="2000" dirty="0" err="1">
                <a:effectLst/>
              </a:rPr>
              <a:t>city_ground_id</a:t>
            </a:r>
            <a:r>
              <a:rPr lang="en-US" sz="2000" dirty="0">
                <a:effectLst/>
              </a:rPr>
              <a:t> cg on </a:t>
            </a:r>
            <a:r>
              <a:rPr lang="en-US" sz="2000" dirty="0" err="1">
                <a:effectLst/>
              </a:rPr>
              <a:t>c.city_id</a:t>
            </a:r>
            <a:r>
              <a:rPr lang="en-US" sz="2000" dirty="0">
                <a:effectLst/>
              </a:rPr>
              <a:t> = </a:t>
            </a:r>
            <a:r>
              <a:rPr lang="en-US" sz="2000" dirty="0" err="1">
                <a:effectLst/>
              </a:rPr>
              <a:t>cg.ID_city</a:t>
            </a:r>
            <a:r>
              <a:rPr lang="en-US" sz="2000" dirty="0">
                <a:effectLst/>
              </a:rPr>
              <a:t> </a:t>
            </a:r>
          </a:p>
          <a:p>
            <a:pPr marL="0" marR="0" indent="0" algn="l" rtl="0">
              <a:spcBef>
                <a:spcPts val="0"/>
              </a:spcBef>
              <a:spcAft>
                <a:spcPts val="800"/>
              </a:spcAft>
              <a:buNone/>
            </a:pPr>
            <a:r>
              <a:rPr lang="en-US" sz="2000" dirty="0">
                <a:effectLst/>
              </a:rPr>
              <a:t>where </a:t>
            </a:r>
            <a:r>
              <a:rPr lang="en-US" sz="2000" dirty="0" err="1">
                <a:effectLst/>
              </a:rPr>
              <a:t>cg.Equipment_ID</a:t>
            </a:r>
            <a:r>
              <a:rPr lang="en-US" sz="2000" dirty="0">
                <a:effectLst/>
              </a:rPr>
              <a:t> =</a:t>
            </a:r>
          </a:p>
          <a:p>
            <a:pPr marL="0" marR="0" indent="0" algn="l" rtl="0">
              <a:spcBef>
                <a:spcPts val="0"/>
              </a:spcBef>
              <a:spcAft>
                <a:spcPts val="800"/>
              </a:spcAft>
              <a:buNone/>
            </a:pPr>
            <a:r>
              <a:rPr lang="en-US" sz="2000" dirty="0">
                <a:effectLst/>
              </a:rPr>
              <a:t>(select distinct </a:t>
            </a:r>
            <a:r>
              <a:rPr lang="en-US" sz="2000" dirty="0" err="1">
                <a:effectLst/>
              </a:rPr>
              <a:t>sports_equipment</a:t>
            </a:r>
            <a:r>
              <a:rPr lang="en-US" sz="2000" dirty="0">
                <a:effectLst/>
              </a:rPr>
              <a:t> from equipment e</a:t>
            </a:r>
          </a:p>
          <a:p>
            <a:pPr marL="0" marR="0" indent="0" algn="l" rtl="0">
              <a:spcBef>
                <a:spcPts val="0"/>
              </a:spcBef>
              <a:spcAft>
                <a:spcPts val="800"/>
              </a:spcAft>
              <a:buNone/>
            </a:pPr>
            <a:r>
              <a:rPr lang="en-US" sz="2000" dirty="0">
                <a:effectLst/>
              </a:rPr>
              <a:t>where </a:t>
            </a:r>
            <a:r>
              <a:rPr lang="en-US" sz="2000" dirty="0" err="1">
                <a:effectLst/>
              </a:rPr>
              <a:t>e.sports_equipment</a:t>
            </a:r>
            <a:r>
              <a:rPr lang="en-US" sz="2000" dirty="0">
                <a:effectLst/>
              </a:rPr>
              <a:t> like '%ball%')</a:t>
            </a:r>
          </a:p>
          <a:p>
            <a:pPr marL="0" indent="0" algn="l" rtl="0">
              <a:buNone/>
            </a:pPr>
            <a:endParaRPr lang="en-US" sz="2000" dirty="0"/>
          </a:p>
        </p:txBody>
      </p:sp>
      <p:grpSp>
        <p:nvGrpSpPr>
          <p:cNvPr id="28" name="Group 27">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Diagram&#10;&#10;Description automatically generated">
            <a:extLst>
              <a:ext uri="{FF2B5EF4-FFF2-40B4-BE49-F238E27FC236}">
                <a16:creationId xmlns:a16="http://schemas.microsoft.com/office/drawing/2014/main" xmlns="" id="{BAED717F-7297-4BB4-8E6A-787B58DAE549}"/>
              </a:ext>
            </a:extLst>
          </p:cNvPr>
          <p:cNvPicPr>
            <a:picLocks noGrp="1" noChangeAspect="1"/>
          </p:cNvPicPr>
          <p:nvPr>
            <p:ph sz="half" idx="2"/>
          </p:nvPr>
        </p:nvPicPr>
        <p:blipFill>
          <a:blip r:embed="rId2"/>
          <a:stretch>
            <a:fillRect/>
          </a:stretch>
        </p:blipFill>
        <p:spPr>
          <a:xfrm>
            <a:off x="5825562" y="1782981"/>
            <a:ext cx="5192728" cy="4361892"/>
          </a:xfrm>
          <a:prstGeom prst="rect">
            <a:avLst/>
          </a:prstGeom>
        </p:spPr>
      </p:pic>
      <p:grpSp>
        <p:nvGrpSpPr>
          <p:cNvPr id="32" name="Group 31">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261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AE68DDCB-0FEA-4A6D-8B9F-E3951EDB13AD}"/>
              </a:ext>
            </a:extLst>
          </p:cNvPr>
          <p:cNvPicPr>
            <a:picLocks noChangeAspect="1"/>
          </p:cNvPicPr>
          <p:nvPr/>
        </p:nvPicPr>
        <p:blipFill rotWithShape="1">
          <a:blip r:embed="rId2"/>
          <a:srcRect l="3523" r="1716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תיבת טקסט 2">
            <a:extLst>
              <a:ext uri="{FF2B5EF4-FFF2-40B4-BE49-F238E27FC236}">
                <a16:creationId xmlns:a16="http://schemas.microsoft.com/office/drawing/2014/main" xmlns="" id="{8D4A2CC9-8C6E-4A48-AAED-0D9B43B246C1}"/>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err="1">
                <a:effectLst/>
                <a:latin typeface="+mj-lt"/>
                <a:ea typeface="+mj-ea"/>
                <a:cs typeface="+mj-cs"/>
              </a:rPr>
              <a:t>מה</a:t>
            </a:r>
            <a:r>
              <a:rPr lang="en-US" sz="4000" dirty="0">
                <a:effectLst/>
                <a:latin typeface="+mj-lt"/>
                <a:ea typeface="+mj-ea"/>
                <a:cs typeface="+mj-cs"/>
              </a:rPr>
              <a:t> </a:t>
            </a:r>
            <a:r>
              <a:rPr lang="en-US" sz="4000" dirty="0" err="1">
                <a:effectLst/>
                <a:latin typeface="+mj-lt"/>
                <a:ea typeface="+mj-ea"/>
                <a:cs typeface="+mj-cs"/>
              </a:rPr>
              <a:t>הצורך</a:t>
            </a:r>
            <a:endParaRPr lang="en-US" sz="4000" dirty="0">
              <a:latin typeface="+mj-lt"/>
              <a:ea typeface="+mj-ea"/>
              <a:cs typeface="+mj-cs"/>
            </a:endParaRPr>
          </a:p>
        </p:txBody>
      </p:sp>
      <p:graphicFrame>
        <p:nvGraphicFramePr>
          <p:cNvPr id="7" name="תיבת טקסט 1">
            <a:extLst>
              <a:ext uri="{FF2B5EF4-FFF2-40B4-BE49-F238E27FC236}">
                <a16:creationId xmlns:a16="http://schemas.microsoft.com/office/drawing/2014/main" xmlns="" id="{E25CB021-3F54-4F0E-8B8A-0625627E340D}"/>
              </a:ext>
            </a:extLst>
          </p:cNvPr>
          <p:cNvGraphicFramePr/>
          <p:nvPr>
            <p:extLst>
              <p:ext uri="{D42A27DB-BD31-4B8C-83A1-F6EECF244321}">
                <p14:modId xmlns:p14="http://schemas.microsoft.com/office/powerpoint/2010/main" val="723834165"/>
              </p:ext>
            </p:extLst>
          </p:nvPr>
        </p:nvGraphicFramePr>
        <p:xfrm>
          <a:off x="373836" y="2599840"/>
          <a:ext cx="5131937" cy="3283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027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EDC3048-909A-49CE-9D6D-C80C0EED5DF8}"/>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a:spcAft>
                <a:spcPts val="800"/>
              </a:spcAft>
            </a:pPr>
            <a:r>
              <a:rPr lang="en-US" sz="2500" kern="1200" dirty="0" err="1">
                <a:solidFill>
                  <a:schemeClr val="tx1"/>
                </a:solidFill>
                <a:effectLst/>
                <a:latin typeface="+mj-lt"/>
                <a:ea typeface="+mj-ea"/>
                <a:cs typeface="+mj-cs"/>
              </a:rPr>
              <a:t>שאילתא</a:t>
            </a:r>
            <a:r>
              <a:rPr lang="en-US" sz="2500" kern="1200" dirty="0">
                <a:solidFill>
                  <a:schemeClr val="tx1"/>
                </a:solidFill>
                <a:effectLst/>
                <a:latin typeface="+mj-lt"/>
                <a:ea typeface="+mj-ea"/>
                <a:cs typeface="+mj-cs"/>
              </a:rPr>
              <a:t> 7</a:t>
            </a:r>
            <a:r>
              <a:rPr lang="he-IL" sz="2500" kern="1200" dirty="0">
                <a:solidFill>
                  <a:schemeClr val="tx1"/>
                </a:solidFill>
                <a:effectLst/>
                <a:latin typeface="+mj-lt"/>
                <a:ea typeface="+mj-ea"/>
                <a:cs typeface="+mj-cs"/>
              </a:rPr>
              <a:t> </a:t>
            </a:r>
            <a:r>
              <a:rPr lang="en-US" sz="2500" kern="1200" dirty="0">
                <a:solidFill>
                  <a:schemeClr val="tx1"/>
                </a:solidFill>
                <a:effectLst/>
                <a:latin typeface="+mj-lt"/>
                <a:ea typeface="+mj-ea"/>
                <a:cs typeface="+mj-cs"/>
              </a:rPr>
              <a:t>inner join</a:t>
            </a:r>
            <a:br>
              <a:rPr lang="en-US" sz="2500" kern="1200" dirty="0">
                <a:solidFill>
                  <a:schemeClr val="tx1"/>
                </a:solidFill>
                <a:effectLst/>
                <a:latin typeface="+mj-lt"/>
                <a:ea typeface="+mj-ea"/>
                <a:cs typeface="+mj-cs"/>
              </a:rPr>
            </a:br>
            <a:r>
              <a:rPr lang="en-US" sz="2500" kern="1200" dirty="0" err="1">
                <a:solidFill>
                  <a:schemeClr val="tx1"/>
                </a:solidFill>
                <a:effectLst/>
                <a:latin typeface="+mj-lt"/>
                <a:ea typeface="+mj-ea"/>
                <a:cs typeface="+mj-cs"/>
              </a:rPr>
              <a:t>מציגה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את</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סוג</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המגרשים</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לערים</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ברחובות</a:t>
            </a:r>
            <a:r>
              <a:rPr lang="en-US" sz="2500" kern="1200" dirty="0">
                <a:solidFill>
                  <a:schemeClr val="tx1"/>
                </a:solidFill>
                <a:effectLst/>
                <a:latin typeface="+mj-lt"/>
                <a:ea typeface="+mj-ea"/>
                <a:cs typeface="+mj-cs"/>
              </a:rPr>
              <a:t>.</a:t>
            </a:r>
            <a:br>
              <a:rPr lang="en-US" sz="2500"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76070A14-5909-4B3A-A380-F25619CC1DA8}"/>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2000" dirty="0">
                <a:effectLst/>
              </a:rPr>
              <a:t>select </a:t>
            </a:r>
            <a:r>
              <a:rPr lang="en-US" sz="2000" dirty="0" err="1">
                <a:effectLst/>
              </a:rPr>
              <a:t>p.type,c.city,c.street</a:t>
            </a:r>
            <a:endParaRPr lang="en-US" sz="2000" dirty="0">
              <a:effectLst/>
            </a:endParaRPr>
          </a:p>
          <a:p>
            <a:pPr marL="0" marR="0" indent="0" algn="l" rtl="0">
              <a:spcBef>
                <a:spcPts val="0"/>
              </a:spcBef>
              <a:spcAft>
                <a:spcPts val="800"/>
              </a:spcAft>
              <a:buNone/>
            </a:pPr>
            <a:r>
              <a:rPr lang="en-US" sz="2000" dirty="0">
                <a:effectLst/>
              </a:rPr>
              <a:t>from playground  p</a:t>
            </a:r>
          </a:p>
          <a:p>
            <a:pPr marL="0" marR="0" indent="0" algn="l" rtl="0">
              <a:spcBef>
                <a:spcPts val="0"/>
              </a:spcBef>
              <a:spcAft>
                <a:spcPts val="800"/>
              </a:spcAft>
              <a:buNone/>
            </a:pPr>
            <a:r>
              <a:rPr lang="en-US" sz="2000" dirty="0">
                <a:effectLst/>
              </a:rPr>
              <a:t>inner join </a:t>
            </a:r>
            <a:r>
              <a:rPr lang="en-US" sz="2000" dirty="0" err="1">
                <a:effectLst/>
              </a:rPr>
              <a:t>city_ground_id</a:t>
            </a:r>
            <a:r>
              <a:rPr lang="en-US" sz="2000" dirty="0">
                <a:effectLst/>
              </a:rPr>
              <a:t> cg on </a:t>
            </a:r>
            <a:r>
              <a:rPr lang="en-US" sz="2000" dirty="0" err="1">
                <a:effectLst/>
              </a:rPr>
              <a:t>p.playground_id</a:t>
            </a:r>
            <a:r>
              <a:rPr lang="en-US" sz="2000" dirty="0">
                <a:effectLst/>
              </a:rPr>
              <a:t> = </a:t>
            </a:r>
            <a:r>
              <a:rPr lang="en-US" sz="2000" dirty="0" err="1">
                <a:effectLst/>
              </a:rPr>
              <a:t>cg.ID_Playground</a:t>
            </a:r>
            <a:endParaRPr lang="en-US" sz="2000" dirty="0">
              <a:effectLst/>
            </a:endParaRPr>
          </a:p>
          <a:p>
            <a:pPr marL="0" marR="0" indent="0" algn="l" rtl="0">
              <a:spcBef>
                <a:spcPts val="0"/>
              </a:spcBef>
              <a:spcAft>
                <a:spcPts val="800"/>
              </a:spcAft>
              <a:buNone/>
            </a:pPr>
            <a:r>
              <a:rPr lang="en-US" sz="2000" dirty="0">
                <a:effectLst/>
              </a:rPr>
              <a:t>inner join  city c on  </a:t>
            </a:r>
            <a:r>
              <a:rPr lang="en-US" sz="2000" dirty="0" err="1">
                <a:effectLst/>
              </a:rPr>
              <a:t>c.city_id</a:t>
            </a:r>
            <a:r>
              <a:rPr lang="en-US" sz="2000" dirty="0">
                <a:effectLst/>
              </a:rPr>
              <a:t> = </a:t>
            </a:r>
            <a:r>
              <a:rPr lang="en-US" sz="2000" dirty="0" err="1">
                <a:effectLst/>
              </a:rPr>
              <a:t>cg.ID_city</a:t>
            </a:r>
            <a:endParaRPr lang="en-US" sz="2000" dirty="0">
              <a:effectLst/>
            </a:endParaRPr>
          </a:p>
          <a:p>
            <a:pPr marL="0" indent="0" algn="l" rtl="0">
              <a:buNone/>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Text, table&#10;&#10;Description automatically generated">
            <a:extLst>
              <a:ext uri="{FF2B5EF4-FFF2-40B4-BE49-F238E27FC236}">
                <a16:creationId xmlns:a16="http://schemas.microsoft.com/office/drawing/2014/main" xmlns="" id="{66693734-B956-478A-9092-441F8020419B}"/>
              </a:ext>
            </a:extLst>
          </p:cNvPr>
          <p:cNvPicPr>
            <a:picLocks noGrp="1" noChangeAspect="1"/>
          </p:cNvPicPr>
          <p:nvPr>
            <p:ph sz="half" idx="2"/>
          </p:nvPr>
        </p:nvPicPr>
        <p:blipFill>
          <a:blip r:embed="rId2"/>
          <a:stretch>
            <a:fillRect/>
          </a:stretch>
        </p:blipFill>
        <p:spPr>
          <a:xfrm>
            <a:off x="5295320" y="2258007"/>
            <a:ext cx="6253212" cy="3411840"/>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1643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1D779AB-6815-4A4D-B482-26CA03214AD4}"/>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r"/>
            <a:r>
              <a:rPr lang="en-US" sz="3600" kern="1200" dirty="0" err="1">
                <a:solidFill>
                  <a:schemeClr val="tx1"/>
                </a:solidFill>
                <a:effectLst/>
                <a:latin typeface="+mj-lt"/>
                <a:ea typeface="+mj-ea"/>
                <a:cs typeface="+mj-cs"/>
              </a:rPr>
              <a:t>שאילתא</a:t>
            </a:r>
            <a:r>
              <a:rPr lang="en-US" sz="3600" kern="1200" dirty="0">
                <a:solidFill>
                  <a:schemeClr val="tx1"/>
                </a:solidFill>
                <a:effectLst/>
                <a:latin typeface="+mj-lt"/>
                <a:ea typeface="+mj-ea"/>
                <a:cs typeface="+mj-cs"/>
              </a:rPr>
              <a:t> </a:t>
            </a:r>
            <a:r>
              <a:rPr lang="en-US" sz="3600" dirty="0"/>
              <a:t>8</a:t>
            </a:r>
            <a:r>
              <a:rPr lang="en-US" sz="3600" kern="1200" dirty="0">
                <a:solidFill>
                  <a:schemeClr val="tx1"/>
                </a:solidFill>
                <a:effectLst/>
                <a:latin typeface="+mj-lt"/>
                <a:ea typeface="+mj-ea"/>
                <a:cs typeface="+mj-cs"/>
              </a:rPr>
              <a:t>  - </a:t>
            </a:r>
            <a:r>
              <a:rPr lang="en-US" sz="3600" kern="1200" dirty="0" err="1">
                <a:solidFill>
                  <a:schemeClr val="tx1"/>
                </a:solidFill>
                <a:effectLst/>
                <a:latin typeface="+mj-lt"/>
                <a:ea typeface="+mj-ea"/>
                <a:cs typeface="+mj-cs"/>
              </a:rPr>
              <a:t>שמציגה</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את</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כמות</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הזמן</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הממוצע</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הכללית</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שהזמינו</a:t>
            </a:r>
            <a:r>
              <a:rPr lang="en-US" sz="3600" kern="1200" dirty="0">
                <a:solidFill>
                  <a:schemeClr val="tx1"/>
                </a:solidFill>
                <a:effectLst/>
                <a:latin typeface="+mj-lt"/>
                <a:ea typeface="+mj-ea"/>
                <a:cs typeface="+mj-cs"/>
              </a:rPr>
              <a:t> </a:t>
            </a:r>
            <a:r>
              <a:rPr lang="en-US" sz="3600" kern="1200" dirty="0" err="1">
                <a:solidFill>
                  <a:schemeClr val="tx1"/>
                </a:solidFill>
                <a:effectLst/>
                <a:latin typeface="+mj-lt"/>
                <a:ea typeface="+mj-ea"/>
                <a:cs typeface="+mj-cs"/>
              </a:rPr>
              <a:t>מגרשים</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05A42F0F-EF10-4649-9A29-48868C5B411D}"/>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2000" dirty="0">
                <a:effectLst/>
              </a:rPr>
              <a:t>SELECT </a:t>
            </a:r>
            <a:r>
              <a:rPr lang="en-US" sz="2000" dirty="0" err="1">
                <a:effectLst/>
              </a:rPr>
              <a:t>sec_to_time</a:t>
            </a:r>
            <a:r>
              <a:rPr lang="en-US" sz="2000" dirty="0">
                <a:effectLst/>
              </a:rPr>
              <a:t>(avg (</a:t>
            </a:r>
            <a:r>
              <a:rPr lang="en-US" sz="2000" dirty="0" err="1">
                <a:effectLst/>
              </a:rPr>
              <a:t>time_to_sec</a:t>
            </a:r>
            <a:r>
              <a:rPr lang="en-US" sz="2000" dirty="0">
                <a:effectLst/>
              </a:rPr>
              <a:t>(</a:t>
            </a:r>
            <a:r>
              <a:rPr lang="en-US" sz="2000" dirty="0" err="1">
                <a:effectLst/>
              </a:rPr>
              <a:t>timediff</a:t>
            </a:r>
            <a:r>
              <a:rPr lang="en-US" sz="2000" dirty="0">
                <a:effectLst/>
              </a:rPr>
              <a:t>(</a:t>
            </a:r>
            <a:r>
              <a:rPr lang="en-US" sz="2000" dirty="0" err="1">
                <a:effectLst/>
              </a:rPr>
              <a:t>end_time,start_time</a:t>
            </a:r>
            <a:r>
              <a:rPr lang="en-US" sz="2000" dirty="0">
                <a:effectLst/>
              </a:rPr>
              <a:t>)))) as </a:t>
            </a:r>
            <a:r>
              <a:rPr lang="en-US" sz="2000" dirty="0" err="1">
                <a:effectLst/>
              </a:rPr>
              <a:t>avg_time_order</a:t>
            </a:r>
            <a:endParaRPr lang="en-US" sz="2000" dirty="0">
              <a:effectLst/>
            </a:endParaRPr>
          </a:p>
          <a:p>
            <a:pPr marL="0" marR="0" indent="0" algn="l" rtl="0">
              <a:spcBef>
                <a:spcPts val="0"/>
              </a:spcBef>
              <a:spcAft>
                <a:spcPts val="800"/>
              </a:spcAft>
              <a:buNone/>
            </a:pPr>
            <a:r>
              <a:rPr lang="en-US" sz="2000" dirty="0">
                <a:effectLst/>
              </a:rPr>
              <a:t>FROM </a:t>
            </a:r>
            <a:r>
              <a:rPr lang="en-US" sz="2000" dirty="0" err="1">
                <a:effectLst/>
              </a:rPr>
              <a:t>time_orderd</a:t>
            </a:r>
            <a:r>
              <a:rPr lang="en-US" sz="2000" dirty="0">
                <a:effectLst/>
              </a:rPr>
              <a:t>;</a:t>
            </a:r>
          </a:p>
          <a:p>
            <a:pPr marL="0" indent="0" algn="l" rtl="0">
              <a:buNone/>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xmlns="" id="{05DA98DE-9CF5-4616-8801-38C06AF01CB2}"/>
              </a:ext>
            </a:extLst>
          </p:cNvPr>
          <p:cNvPicPr>
            <a:picLocks noGrp="1" noChangeAspect="1"/>
          </p:cNvPicPr>
          <p:nvPr>
            <p:ph sz="half" idx="2"/>
          </p:nvPr>
        </p:nvPicPr>
        <p:blipFill>
          <a:blip r:embed="rId2"/>
          <a:stretch>
            <a:fillRect/>
          </a:stretch>
        </p:blipFill>
        <p:spPr>
          <a:xfrm>
            <a:off x="5295320" y="2955597"/>
            <a:ext cx="6253212" cy="2016659"/>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4479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6CED434E-9009-40D9-8346-326B107B45C3}"/>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marL="0" marR="0" algn="r">
              <a:spcAft>
                <a:spcPts val="800"/>
              </a:spcAft>
            </a:pPr>
            <a:r>
              <a:rPr lang="en-US" sz="2500" kern="1200" dirty="0" err="1">
                <a:solidFill>
                  <a:schemeClr val="tx1"/>
                </a:solidFill>
                <a:effectLst/>
                <a:latin typeface="+mj-lt"/>
                <a:ea typeface="+mj-ea"/>
                <a:cs typeface="+mj-cs"/>
              </a:rPr>
              <a:t>שאילתא</a:t>
            </a:r>
            <a:r>
              <a:rPr lang="en-US" sz="2500" kern="1200" dirty="0">
                <a:solidFill>
                  <a:schemeClr val="tx1"/>
                </a:solidFill>
                <a:effectLst/>
                <a:latin typeface="+mj-lt"/>
                <a:ea typeface="+mj-ea"/>
                <a:cs typeface="+mj-cs"/>
              </a:rPr>
              <a:t> 9 - </a:t>
            </a:r>
            <a:r>
              <a:rPr lang="en-US" sz="2500" kern="1200" dirty="0" err="1">
                <a:solidFill>
                  <a:schemeClr val="tx1"/>
                </a:solidFill>
                <a:effectLst/>
                <a:latin typeface="+mj-lt"/>
                <a:ea typeface="+mj-ea"/>
                <a:cs typeface="+mj-cs"/>
              </a:rPr>
              <a:t>שאילתא</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מקוננת</a:t>
            </a:r>
            <a:r>
              <a:rPr lang="en-US" sz="2500" kern="1200" dirty="0">
                <a:solidFill>
                  <a:schemeClr val="tx1"/>
                </a:solidFill>
                <a:effectLst/>
                <a:latin typeface="+mj-lt"/>
                <a:ea typeface="+mj-ea"/>
                <a:cs typeface="+mj-cs"/>
              </a:rPr>
              <a:t/>
            </a:r>
            <a:br>
              <a:rPr lang="en-US" sz="2500" kern="1200" dirty="0">
                <a:solidFill>
                  <a:schemeClr val="tx1"/>
                </a:solidFill>
                <a:effectLst/>
                <a:latin typeface="+mj-lt"/>
                <a:ea typeface="+mj-ea"/>
                <a:cs typeface="+mj-cs"/>
              </a:rPr>
            </a:b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באיזה</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ערים</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לא</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קיים</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מגרש</a:t>
            </a:r>
            <a:r>
              <a:rPr lang="en-US" sz="2500" kern="1200" dirty="0">
                <a:solidFill>
                  <a:schemeClr val="tx1"/>
                </a:solidFill>
                <a:effectLst/>
                <a:latin typeface="+mj-lt"/>
                <a:ea typeface="+mj-ea"/>
                <a:cs typeface="+mj-cs"/>
              </a:rPr>
              <a:t> </a:t>
            </a:r>
            <a:r>
              <a:rPr lang="en-US" sz="2500" kern="1200" dirty="0" err="1">
                <a:solidFill>
                  <a:schemeClr val="tx1"/>
                </a:solidFill>
                <a:effectLst/>
                <a:latin typeface="+mj-lt"/>
                <a:ea typeface="+mj-ea"/>
                <a:cs typeface="+mj-cs"/>
              </a:rPr>
              <a:t>טניס</a:t>
            </a:r>
            <a:r>
              <a:rPr lang="en-US" sz="2500" kern="1200" dirty="0">
                <a:solidFill>
                  <a:schemeClr val="tx1"/>
                </a:solidFill>
                <a:effectLst/>
                <a:latin typeface="+mj-lt"/>
                <a:ea typeface="+mj-ea"/>
                <a:cs typeface="+mj-cs"/>
              </a:rPr>
              <a:t/>
            </a:r>
            <a:br>
              <a:rPr lang="en-US" sz="2500"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xmlns="" id="{050C0E30-B92E-4160-9BB9-61CE979E80D2}"/>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marR="0" indent="0" algn="l" rtl="0">
              <a:spcBef>
                <a:spcPts val="0"/>
              </a:spcBef>
              <a:spcAft>
                <a:spcPts val="800"/>
              </a:spcAft>
              <a:buNone/>
            </a:pPr>
            <a:r>
              <a:rPr lang="en-US" sz="2000" dirty="0">
                <a:effectLst/>
              </a:rPr>
              <a:t>select distinct </a:t>
            </a:r>
            <a:r>
              <a:rPr lang="en-US" sz="2000" dirty="0" err="1">
                <a:effectLst/>
              </a:rPr>
              <a:t>c.city</a:t>
            </a:r>
            <a:endParaRPr lang="en-US" sz="2000" dirty="0">
              <a:effectLst/>
            </a:endParaRPr>
          </a:p>
          <a:p>
            <a:pPr marL="0" marR="0" indent="0" algn="l" rtl="0">
              <a:spcBef>
                <a:spcPts val="0"/>
              </a:spcBef>
              <a:spcAft>
                <a:spcPts val="800"/>
              </a:spcAft>
              <a:buNone/>
            </a:pPr>
            <a:r>
              <a:rPr lang="en-US" sz="2000" dirty="0">
                <a:effectLst/>
              </a:rPr>
              <a:t>from </a:t>
            </a:r>
            <a:r>
              <a:rPr lang="en-US" sz="2000" dirty="0" err="1">
                <a:effectLst/>
              </a:rPr>
              <a:t>city_ground_id</a:t>
            </a:r>
            <a:r>
              <a:rPr lang="en-US" sz="2000" dirty="0">
                <a:effectLst/>
              </a:rPr>
              <a:t> cg</a:t>
            </a:r>
          </a:p>
          <a:p>
            <a:pPr marL="0" marR="0" indent="0" algn="l" rtl="0">
              <a:spcBef>
                <a:spcPts val="0"/>
              </a:spcBef>
              <a:spcAft>
                <a:spcPts val="800"/>
              </a:spcAft>
              <a:buNone/>
            </a:pPr>
            <a:r>
              <a:rPr lang="en-US" sz="2000" dirty="0">
                <a:effectLst/>
              </a:rPr>
              <a:t>inner join city c on </a:t>
            </a:r>
            <a:r>
              <a:rPr lang="en-US" sz="2000" dirty="0" err="1">
                <a:effectLst/>
              </a:rPr>
              <a:t>cg.ID_city</a:t>
            </a:r>
            <a:r>
              <a:rPr lang="en-US" sz="2000" dirty="0">
                <a:effectLst/>
              </a:rPr>
              <a:t> = </a:t>
            </a:r>
            <a:r>
              <a:rPr lang="en-US" sz="2000" dirty="0" err="1">
                <a:effectLst/>
              </a:rPr>
              <a:t>c.city_id</a:t>
            </a:r>
            <a:endParaRPr lang="en-US" sz="2000" dirty="0">
              <a:effectLst/>
            </a:endParaRPr>
          </a:p>
          <a:p>
            <a:pPr marL="0" marR="0" indent="0" algn="l" rtl="0">
              <a:spcBef>
                <a:spcPts val="0"/>
              </a:spcBef>
              <a:spcAft>
                <a:spcPts val="800"/>
              </a:spcAft>
              <a:buNone/>
            </a:pPr>
            <a:r>
              <a:rPr lang="en-US" sz="2000" dirty="0">
                <a:effectLst/>
              </a:rPr>
              <a:t>inner join playground p on </a:t>
            </a:r>
            <a:r>
              <a:rPr lang="en-US" sz="2000" dirty="0" err="1">
                <a:effectLst/>
              </a:rPr>
              <a:t>p.playground_id</a:t>
            </a:r>
            <a:r>
              <a:rPr lang="en-US" sz="2000" dirty="0">
                <a:effectLst/>
              </a:rPr>
              <a:t> = </a:t>
            </a:r>
            <a:r>
              <a:rPr lang="en-US" sz="2000" dirty="0" err="1">
                <a:effectLst/>
              </a:rPr>
              <a:t>cg.ID_Playground</a:t>
            </a:r>
            <a:endParaRPr lang="en-US" sz="2000" dirty="0">
              <a:effectLst/>
            </a:endParaRPr>
          </a:p>
          <a:p>
            <a:pPr marL="0" marR="0" indent="0" algn="l" rtl="0">
              <a:spcBef>
                <a:spcPts val="0"/>
              </a:spcBef>
              <a:spcAft>
                <a:spcPts val="800"/>
              </a:spcAft>
              <a:buNone/>
            </a:pPr>
            <a:r>
              <a:rPr lang="en-US" sz="2000" dirty="0">
                <a:effectLst/>
              </a:rPr>
              <a:t>where </a:t>
            </a:r>
            <a:r>
              <a:rPr lang="en-US" sz="2000" dirty="0" err="1">
                <a:effectLst/>
              </a:rPr>
              <a:t>p.type</a:t>
            </a:r>
            <a:r>
              <a:rPr lang="en-US" sz="2000" dirty="0">
                <a:effectLst/>
              </a:rPr>
              <a:t> not in (select type from playground where type = 'tennis' )</a:t>
            </a:r>
          </a:p>
          <a:p>
            <a:pPr marL="0" indent="0" algn="l" rtl="0">
              <a:buNone/>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xmlns="" id="{7B130F9A-D426-43CE-B922-2DE7213E6C64}"/>
              </a:ext>
            </a:extLst>
          </p:cNvPr>
          <p:cNvPicPr>
            <a:picLocks noGrp="1" noChangeAspect="1"/>
          </p:cNvPicPr>
          <p:nvPr>
            <p:ph sz="half" idx="2"/>
          </p:nvPr>
        </p:nvPicPr>
        <p:blipFill>
          <a:blip r:embed="rId2"/>
          <a:stretch>
            <a:fillRect/>
          </a:stretch>
        </p:blipFill>
        <p:spPr>
          <a:xfrm>
            <a:off x="5295320" y="2345909"/>
            <a:ext cx="6253212" cy="323603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6730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FC105-A28F-4CB3-91DE-5AFA58999C87}"/>
              </a:ext>
            </a:extLst>
          </p:cNvPr>
          <p:cNvSpPr>
            <a:spLocks noGrp="1"/>
          </p:cNvSpPr>
          <p:nvPr>
            <p:ph type="title"/>
          </p:nvPr>
        </p:nvSpPr>
        <p:spPr/>
        <p:txBody>
          <a:bodyPr>
            <a:normAutofit fontScale="90000"/>
          </a:bodyPr>
          <a:lstStyle/>
          <a:p>
            <a:r>
              <a:rPr lang="he-IL" dirty="0"/>
              <a:t>דוגמא לביצוע </a:t>
            </a:r>
            <a:r>
              <a:rPr lang="en-US" dirty="0"/>
              <a:t>COMMIT</a:t>
            </a:r>
            <a:r>
              <a:rPr lang="he-IL" dirty="0"/>
              <a:t>-</a:t>
            </a:r>
            <a:r>
              <a:rPr lang="en-US" dirty="0"/>
              <a:t/>
            </a:r>
            <a:br>
              <a:rPr lang="en-US" dirty="0"/>
            </a:br>
            <a:r>
              <a:rPr lang="he-IL" sz="1800" dirty="0">
                <a:effectLst/>
                <a:latin typeface="Calibri" panose="020F0502020204030204" pitchFamily="34" charset="0"/>
                <a:ea typeface="Calibri" panose="020F0502020204030204" pitchFamily="34" charset="0"/>
                <a:cs typeface="Arial" panose="020B0604020202020204" pitchFamily="34" charset="0"/>
              </a:rPr>
              <a:t>חיפוש של השם יעל ואם קיים מבצע הזמנה למשתמש.</a:t>
            </a:r>
            <a:r>
              <a:rPr lang="en-IL" sz="1800" dirty="0">
                <a:effectLst/>
                <a:latin typeface="Calibri" panose="020F0502020204030204" pitchFamily="34" charset="0"/>
                <a:ea typeface="Calibri" panose="020F0502020204030204" pitchFamily="34" charset="0"/>
                <a:cs typeface="Arial" panose="020B0604020202020204" pitchFamily="34" charset="0"/>
              </a:rPr>
              <a:t/>
            </a:r>
            <a:br>
              <a:rPr lang="en-IL" sz="18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xmlns="" id="{59C9AAC8-3E21-4E73-AC63-887F65C182DC}"/>
              </a:ext>
            </a:extLst>
          </p:cNvPr>
          <p:cNvSpPr>
            <a:spLocks noGrp="1"/>
          </p:cNvSpPr>
          <p:nvPr>
            <p:ph sz="half" idx="1"/>
          </p:nvPr>
        </p:nvSpPr>
        <p:spPr/>
        <p:txBody>
          <a:bodyPr>
            <a:normAutofit fontScale="85000" lnSpcReduction="10000"/>
          </a:bodyPr>
          <a:lstStyle/>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START TRANSACTION;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SELECT @UOID:= </a:t>
            </a:r>
            <a:r>
              <a:rPr lang="en-US" sz="1800" dirty="0" err="1">
                <a:effectLst/>
                <a:latin typeface="Calibri" panose="020F0502020204030204" pitchFamily="34" charset="0"/>
                <a:ea typeface="Calibri" panose="020F0502020204030204" pitchFamily="34" charset="0"/>
                <a:cs typeface="Arial" panose="020B0604020202020204" pitchFamily="34" charset="0"/>
              </a:rPr>
              <a:t>order_id</a:t>
            </a:r>
            <a:r>
              <a:rPr lang="en-US" sz="1800" dirty="0">
                <a:effectLst/>
                <a:latin typeface="Calibri" panose="020F0502020204030204" pitchFamily="34" charset="0"/>
                <a:ea typeface="Calibri" panose="020F0502020204030204" pitchFamily="34" charset="0"/>
                <a:cs typeface="Arial" panose="020B0604020202020204" pitchFamily="34" charset="0"/>
              </a:rPr>
              <a:t> FROM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playgroud.patrons</a:t>
            </a:r>
            <a:r>
              <a:rPr lang="en-US" sz="1800" dirty="0">
                <a:effectLst/>
                <a:latin typeface="Calibri" panose="020F0502020204030204" pitchFamily="34" charset="0"/>
                <a:ea typeface="Calibri" panose="020F0502020204030204" pitchFamily="34" charset="0"/>
                <a:cs typeface="Arial" panose="020B0604020202020204" pitchFamily="34" charset="0"/>
              </a:rPr>
              <a:t> where ordering='</a:t>
            </a:r>
            <a:r>
              <a:rPr lang="en-US" sz="1800" dirty="0" err="1">
                <a:effectLst/>
                <a:latin typeface="Calibri" panose="020F0502020204030204" pitchFamily="34" charset="0"/>
                <a:ea typeface="Calibri" panose="020F0502020204030204" pitchFamily="34" charset="0"/>
                <a:cs typeface="Arial" panose="020B0604020202020204" pitchFamily="34" charset="0"/>
              </a:rPr>
              <a:t>yael</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insert into </a:t>
            </a:r>
            <a:r>
              <a:rPr lang="en-US" sz="1800" dirty="0" err="1">
                <a:effectLst/>
                <a:latin typeface="Calibri" panose="020F0502020204030204" pitchFamily="34" charset="0"/>
                <a:ea typeface="Calibri" panose="020F0502020204030204" pitchFamily="34" charset="0"/>
                <a:cs typeface="Arial" panose="020B0604020202020204" pitchFamily="34" charset="0"/>
              </a:rPr>
              <a:t>time_orderd</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VALUES ('2021-02-22','09:00:00','12:00:00',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(SELECT ID FROM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playgroud.city_ground_id</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inner join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playgroud.city</a:t>
            </a:r>
            <a:r>
              <a:rPr lang="en-US" sz="1800" dirty="0">
                <a:effectLst/>
                <a:latin typeface="Calibri" panose="020F0502020204030204" pitchFamily="34" charset="0"/>
                <a:ea typeface="Calibri" panose="020F0502020204030204" pitchFamily="34" charset="0"/>
                <a:cs typeface="Arial" panose="020B0604020202020204" pitchFamily="34" charset="0"/>
              </a:rPr>
              <a:t> on </a:t>
            </a:r>
            <a:r>
              <a:rPr lang="en-US" sz="1800" dirty="0" err="1">
                <a:effectLst/>
                <a:latin typeface="Calibri" panose="020F0502020204030204" pitchFamily="34" charset="0"/>
                <a:ea typeface="Calibri" panose="020F0502020204030204" pitchFamily="34" charset="0"/>
                <a:cs typeface="Arial" panose="020B0604020202020204" pitchFamily="34" charset="0"/>
              </a:rPr>
              <a:t>city.city_id</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city_ground_id.ID_city</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inner join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playgroud.playground</a:t>
            </a:r>
            <a:r>
              <a:rPr lang="en-US" sz="1800" dirty="0">
                <a:effectLst/>
                <a:latin typeface="Calibri" panose="020F0502020204030204" pitchFamily="34" charset="0"/>
                <a:ea typeface="Calibri" panose="020F0502020204030204" pitchFamily="34" charset="0"/>
                <a:cs typeface="Arial" panose="020B0604020202020204" pitchFamily="34" charset="0"/>
              </a:rPr>
              <a:t> on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playground.playground_id</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city_ground_id.ID_Playground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where city='Tel Aviv' and street='Jabotinsky' and type='basketball')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,@UOID);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COMMIT;</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endParaRPr lang="he-IL"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IL" dirty="0"/>
          </a:p>
        </p:txBody>
      </p:sp>
      <p:pic>
        <p:nvPicPr>
          <p:cNvPr id="5" name="Content Placeholder 4" descr="Graphical user interface, text, application&#10;&#10;Description automatically generated">
            <a:extLst>
              <a:ext uri="{FF2B5EF4-FFF2-40B4-BE49-F238E27FC236}">
                <a16:creationId xmlns:a16="http://schemas.microsoft.com/office/drawing/2014/main" xmlns="" id="{88404DB5-3755-436A-86F1-11BBD1011B28}"/>
              </a:ext>
            </a:extLst>
          </p:cNvPr>
          <p:cNvPicPr>
            <a:picLocks noGrp="1" noChangeAspect="1"/>
          </p:cNvPicPr>
          <p:nvPr>
            <p:ph sz="half" idx="2"/>
          </p:nvPr>
        </p:nvPicPr>
        <p:blipFill>
          <a:blip r:embed="rId2"/>
          <a:stretch>
            <a:fillRect/>
          </a:stretch>
        </p:blipFill>
        <p:spPr>
          <a:xfrm>
            <a:off x="6172200" y="2324100"/>
            <a:ext cx="5741086" cy="3056521"/>
          </a:xfrm>
          <a:prstGeom prst="rect">
            <a:avLst/>
          </a:prstGeom>
        </p:spPr>
      </p:pic>
      <p:sp>
        <p:nvSpPr>
          <p:cNvPr id="6" name="TextBox 5">
            <a:extLst>
              <a:ext uri="{FF2B5EF4-FFF2-40B4-BE49-F238E27FC236}">
                <a16:creationId xmlns:a16="http://schemas.microsoft.com/office/drawing/2014/main" xmlns="" id="{66E4FD11-756A-42D4-A2CF-214AE597F8FE}"/>
              </a:ext>
            </a:extLst>
          </p:cNvPr>
          <p:cNvSpPr txBox="1"/>
          <p:nvPr/>
        </p:nvSpPr>
        <p:spPr>
          <a:xfrm>
            <a:off x="6019800" y="5634426"/>
            <a:ext cx="5181600" cy="670120"/>
          </a:xfrm>
          <a:prstGeom prst="rect">
            <a:avLst/>
          </a:prstGeom>
          <a:noFill/>
        </p:spPr>
        <p:txBody>
          <a:bodyPr wrap="square" rtlCol="0">
            <a:spAutoFit/>
          </a:bodyPr>
          <a:lstStyle/>
          <a:p>
            <a:pPr marL="0" marR="0" algn="r" rtl="1">
              <a:lnSpc>
                <a:spcPct val="107000"/>
              </a:lnSpc>
              <a:spcBef>
                <a:spcPts val="0"/>
              </a:spcBef>
              <a:spcAft>
                <a:spcPts val="800"/>
              </a:spcAft>
            </a:pPr>
            <a:r>
              <a:rPr lang="he-IL" sz="1800">
                <a:effectLst/>
                <a:latin typeface="Calibri" panose="020F0502020204030204" pitchFamily="34" charset="0"/>
                <a:ea typeface="Calibri" panose="020F0502020204030204" pitchFamily="34" charset="0"/>
                <a:cs typeface="Arial" panose="020B0604020202020204" pitchFamily="34" charset="0"/>
              </a:rPr>
              <a:t>לא מחזיר תוצאה כי אין משתמש כזה. בעצם בוצע </a:t>
            </a:r>
            <a:r>
              <a:rPr lang="en-US" sz="1800">
                <a:effectLst/>
                <a:latin typeface="Calibri" panose="020F0502020204030204" pitchFamily="34" charset="0"/>
                <a:ea typeface="Calibri" panose="020F0502020204030204" pitchFamily="34" charset="0"/>
                <a:cs typeface="Arial" panose="020B0604020202020204" pitchFamily="34" charset="0"/>
              </a:rPr>
              <a:t>ROLLBACK</a:t>
            </a:r>
            <a:r>
              <a:rPr lang="en-US" sz="1800">
                <a:effectLst/>
                <a:latin typeface="Arial" panose="020B0604020202020204" pitchFamily="34" charset="0"/>
                <a:ea typeface="Calibri" panose="020F0502020204030204" pitchFamily="34" charset="0"/>
                <a:cs typeface="Arial" panose="020B0604020202020204" pitchFamily="34" charset="0"/>
              </a:rPr>
              <a:t> </a:t>
            </a:r>
            <a:r>
              <a:rPr lang="he-IL" sz="1800">
                <a:effectLst/>
                <a:latin typeface="Calibri" panose="020F0502020204030204" pitchFamily="34" charset="0"/>
                <a:ea typeface="Calibri" panose="020F0502020204030204" pitchFamily="34" charset="0"/>
                <a:cs typeface="Arial" panose="020B0604020202020204" pitchFamily="34" charset="0"/>
              </a:rPr>
              <a:t>כי אין לשאילתא מה להחזיר.</a:t>
            </a:r>
            <a:endParaRPr lang="en-IL"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940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7E4AE4-38A2-4663-A918-FC8B5BB36BA4}"/>
              </a:ext>
            </a:extLst>
          </p:cNvPr>
          <p:cNvSpPr>
            <a:spLocks noGrp="1"/>
          </p:cNvSpPr>
          <p:nvPr>
            <p:ph type="title"/>
          </p:nvPr>
        </p:nvSpPr>
        <p:spPr/>
        <p:txBody>
          <a:bodyPr>
            <a:normAutofit fontScale="90000"/>
          </a:bodyPr>
          <a:lstStyle/>
          <a:p>
            <a:r>
              <a:rPr lang="he-IL" dirty="0"/>
              <a:t>דוגמא לביצוע </a:t>
            </a:r>
            <a:r>
              <a:rPr lang="en-US" dirty="0"/>
              <a:t>COMMIT</a:t>
            </a:r>
            <a:r>
              <a:rPr lang="he-IL" dirty="0"/>
              <a:t>-</a:t>
            </a:r>
            <a:r>
              <a:rPr lang="en-US" dirty="0"/>
              <a:t/>
            </a:r>
            <a:br>
              <a:rPr lang="en-US" dirty="0"/>
            </a:br>
            <a:r>
              <a:rPr lang="he-IL" sz="4400" dirty="0">
                <a:effectLst/>
                <a:latin typeface="Calibri" panose="020F0502020204030204" pitchFamily="34" charset="0"/>
                <a:ea typeface="Calibri" panose="020F0502020204030204" pitchFamily="34" charset="0"/>
                <a:cs typeface="Arial" panose="020B0604020202020204" pitchFamily="34" charset="0"/>
              </a:rPr>
              <a:t>חיפוש של השם יובל ואם קיים מבצע הזמנה למשתמש.</a:t>
            </a:r>
            <a:endParaRPr lang="en-IL" dirty="0"/>
          </a:p>
        </p:txBody>
      </p:sp>
      <p:sp>
        <p:nvSpPr>
          <p:cNvPr id="3" name="Content Placeholder 2">
            <a:extLst>
              <a:ext uri="{FF2B5EF4-FFF2-40B4-BE49-F238E27FC236}">
                <a16:creationId xmlns:a16="http://schemas.microsoft.com/office/drawing/2014/main" xmlns="" id="{50302E19-664B-46D4-AC63-E0ED9DC1BBDD}"/>
              </a:ext>
            </a:extLst>
          </p:cNvPr>
          <p:cNvSpPr>
            <a:spLocks noGrp="1"/>
          </p:cNvSpPr>
          <p:nvPr>
            <p:ph sz="half" idx="1"/>
          </p:nvPr>
        </p:nvSpPr>
        <p:spPr/>
        <p:txBody>
          <a:bodyPr>
            <a:normAutofit fontScale="85000" lnSpcReduction="10000"/>
          </a:bodyPr>
          <a:lstStyle/>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START TRANSACTION;</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SELECT @UOID:= </a:t>
            </a:r>
            <a:r>
              <a:rPr lang="en-US" sz="1800" dirty="0" err="1">
                <a:effectLst/>
                <a:latin typeface="Calibri" panose="020F0502020204030204" pitchFamily="34" charset="0"/>
                <a:ea typeface="Calibri" panose="020F0502020204030204" pitchFamily="34" charset="0"/>
                <a:cs typeface="Arial" panose="020B0604020202020204" pitchFamily="34" charset="0"/>
              </a:rPr>
              <a:t>order_id</a:t>
            </a:r>
            <a:r>
              <a:rPr lang="en-US" sz="1800" dirty="0">
                <a:effectLst/>
                <a:latin typeface="Calibri" panose="020F0502020204030204" pitchFamily="34" charset="0"/>
                <a:ea typeface="Calibri" panose="020F0502020204030204" pitchFamily="34" charset="0"/>
                <a:cs typeface="Arial" panose="020B0604020202020204" pitchFamily="34" charset="0"/>
              </a:rPr>
              <a:t> FROM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playgroud.patrons</a:t>
            </a:r>
            <a:r>
              <a:rPr lang="en-US" sz="1800" dirty="0">
                <a:effectLst/>
                <a:latin typeface="Calibri" panose="020F0502020204030204" pitchFamily="34" charset="0"/>
                <a:ea typeface="Calibri" panose="020F0502020204030204" pitchFamily="34" charset="0"/>
                <a:cs typeface="Arial" panose="020B0604020202020204" pitchFamily="34" charset="0"/>
              </a:rPr>
              <a:t> where ordering=‘</a:t>
            </a:r>
            <a:r>
              <a:rPr lang="en-US" sz="1800" dirty="0" err="1">
                <a:latin typeface="Calibri" panose="020F0502020204030204" pitchFamily="34" charset="0"/>
                <a:ea typeface="Calibri" panose="020F0502020204030204" pitchFamily="34" charset="0"/>
                <a:cs typeface="Arial" panose="020B0604020202020204" pitchFamily="34" charset="0"/>
              </a:rPr>
              <a:t>yuval</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insert into </a:t>
            </a:r>
            <a:r>
              <a:rPr lang="en-US" sz="1800" dirty="0" err="1">
                <a:effectLst/>
                <a:latin typeface="Calibri" panose="020F0502020204030204" pitchFamily="34" charset="0"/>
                <a:ea typeface="Calibri" panose="020F0502020204030204" pitchFamily="34" charset="0"/>
                <a:cs typeface="Arial" panose="020B0604020202020204" pitchFamily="34" charset="0"/>
              </a:rPr>
              <a:t>time_orderd</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VALUES ('2021-02-22','09:00:00','12:00:00',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(SELECT ID FROM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playgroud.city_ground_id</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inner join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playgroud.city</a:t>
            </a:r>
            <a:r>
              <a:rPr lang="en-US" sz="1800" dirty="0">
                <a:effectLst/>
                <a:latin typeface="Calibri" panose="020F0502020204030204" pitchFamily="34" charset="0"/>
                <a:ea typeface="Calibri" panose="020F0502020204030204" pitchFamily="34" charset="0"/>
                <a:cs typeface="Arial" panose="020B0604020202020204" pitchFamily="34" charset="0"/>
              </a:rPr>
              <a:t> on </a:t>
            </a:r>
            <a:r>
              <a:rPr lang="en-US" sz="1800" dirty="0" err="1">
                <a:effectLst/>
                <a:latin typeface="Calibri" panose="020F0502020204030204" pitchFamily="34" charset="0"/>
                <a:ea typeface="Calibri" panose="020F0502020204030204" pitchFamily="34" charset="0"/>
                <a:cs typeface="Arial" panose="020B0604020202020204" pitchFamily="34" charset="0"/>
              </a:rPr>
              <a:t>city.city_id</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city_ground_id.ID_city</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inner join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playgroud.playground</a:t>
            </a:r>
            <a:r>
              <a:rPr lang="en-US" sz="1800" dirty="0">
                <a:effectLst/>
                <a:latin typeface="Calibri" panose="020F0502020204030204" pitchFamily="34" charset="0"/>
                <a:ea typeface="Calibri" panose="020F0502020204030204" pitchFamily="34" charset="0"/>
                <a:cs typeface="Arial" panose="020B0604020202020204" pitchFamily="34" charset="0"/>
              </a:rPr>
              <a:t> on </a:t>
            </a:r>
            <a:r>
              <a:rPr lang="en-US" sz="1800" dirty="0" err="1">
                <a:effectLst/>
                <a:latin typeface="Calibri" panose="020F0502020204030204" pitchFamily="34" charset="0"/>
                <a:ea typeface="Calibri" panose="020F0502020204030204" pitchFamily="34" charset="0"/>
                <a:cs typeface="Arial" panose="020B0604020202020204" pitchFamily="34" charset="0"/>
              </a:rPr>
              <a:t>playground.playground_id</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city_ground_id.ID_Playground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where city='Tel Aviv' and street='Jabotinsky' and type='basketball')</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,@UOID);</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COMMIT;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IL" dirty="0"/>
          </a:p>
        </p:txBody>
      </p:sp>
      <p:pic>
        <p:nvPicPr>
          <p:cNvPr id="6" name="Content Placeholder 5" descr="Graphical user interface, text, application&#10;&#10;Description automatically generated">
            <a:extLst>
              <a:ext uri="{FF2B5EF4-FFF2-40B4-BE49-F238E27FC236}">
                <a16:creationId xmlns:a16="http://schemas.microsoft.com/office/drawing/2014/main" xmlns="" id="{17CC283B-9057-41EB-A920-289E90BE4AFE}"/>
              </a:ext>
            </a:extLst>
          </p:cNvPr>
          <p:cNvPicPr>
            <a:picLocks noGrp="1" noChangeAspect="1"/>
          </p:cNvPicPr>
          <p:nvPr>
            <p:ph sz="half" idx="2"/>
          </p:nvPr>
        </p:nvPicPr>
        <p:blipFill>
          <a:blip r:embed="rId2"/>
          <a:stretch>
            <a:fillRect/>
          </a:stretch>
        </p:blipFill>
        <p:spPr>
          <a:xfrm>
            <a:off x="6172200" y="2476863"/>
            <a:ext cx="5181600" cy="3048862"/>
          </a:xfrm>
          <a:prstGeom prst="rect">
            <a:avLst/>
          </a:prstGeom>
        </p:spPr>
      </p:pic>
      <p:sp>
        <p:nvSpPr>
          <p:cNvPr id="7" name="TextBox 6">
            <a:extLst>
              <a:ext uri="{FF2B5EF4-FFF2-40B4-BE49-F238E27FC236}">
                <a16:creationId xmlns:a16="http://schemas.microsoft.com/office/drawing/2014/main" xmlns="" id="{9AA94883-4295-460D-8C6B-13DE6290F662}"/>
              </a:ext>
            </a:extLst>
          </p:cNvPr>
          <p:cNvSpPr txBox="1"/>
          <p:nvPr/>
        </p:nvSpPr>
        <p:spPr>
          <a:xfrm>
            <a:off x="6019800" y="5634426"/>
            <a:ext cx="5181600" cy="373757"/>
          </a:xfrm>
          <a:prstGeom prst="rect">
            <a:avLst/>
          </a:prstGeom>
          <a:noFill/>
        </p:spPr>
        <p:txBody>
          <a:bodyPr wrap="square" rtlCol="0">
            <a:spAutoFit/>
          </a:bodyPr>
          <a:lstStyle/>
          <a:p>
            <a:pPr marL="0" marR="0" algn="r" rtl="1">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מחזיר תוצאה </a:t>
            </a:r>
            <a:r>
              <a:rPr lang="he-IL" sz="1800">
                <a:effectLst/>
                <a:latin typeface="Calibri" panose="020F0502020204030204" pitchFamily="34" charset="0"/>
                <a:ea typeface="Calibri" panose="020F0502020204030204" pitchFamily="34" charset="0"/>
                <a:cs typeface="Arial" panose="020B0604020202020204" pitchFamily="34" charset="0"/>
              </a:rPr>
              <a:t>כי </a:t>
            </a:r>
            <a:r>
              <a:rPr lang="he-IL">
                <a:latin typeface="Calibri" panose="020F0502020204030204" pitchFamily="34" charset="0"/>
                <a:ea typeface="Calibri" panose="020F0502020204030204" pitchFamily="34" charset="0"/>
                <a:cs typeface="Arial" panose="020B0604020202020204" pitchFamily="34" charset="0"/>
              </a:rPr>
              <a:t> יש </a:t>
            </a:r>
            <a:r>
              <a:rPr lang="he-IL" sz="1800">
                <a:effectLst/>
                <a:latin typeface="Calibri" panose="020F0502020204030204" pitchFamily="34" charset="0"/>
                <a:ea typeface="Calibri" panose="020F0502020204030204" pitchFamily="34" charset="0"/>
                <a:cs typeface="Arial" panose="020B0604020202020204" pitchFamily="34" charset="0"/>
              </a:rPr>
              <a:t>משתמש </a:t>
            </a:r>
            <a:r>
              <a:rPr lang="he-IL" sz="1800" dirty="0">
                <a:effectLst/>
                <a:latin typeface="Calibri" panose="020F0502020204030204" pitchFamily="34" charset="0"/>
                <a:ea typeface="Calibri" panose="020F0502020204030204" pitchFamily="34" charset="0"/>
                <a:cs typeface="Arial" panose="020B0604020202020204" pitchFamily="34" charset="0"/>
              </a:rPr>
              <a:t>כזה.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90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האפליקציה</a:t>
            </a:r>
            <a:endParaRPr lang="en-US" dirty="0"/>
          </a:p>
        </p:txBody>
      </p:sp>
      <p:pic>
        <p:nvPicPr>
          <p:cNvPr id="5" name="Content Placeholder 4"/>
          <p:cNvPicPr>
            <a:picLocks noGrp="1" noChangeAspect="1"/>
          </p:cNvPicPr>
          <p:nvPr>
            <p:ph sz="half" idx="1"/>
          </p:nvPr>
        </p:nvPicPr>
        <p:blipFill>
          <a:blip r:embed="rId2"/>
          <a:stretch>
            <a:fillRect/>
          </a:stretch>
        </p:blipFill>
        <p:spPr>
          <a:xfrm>
            <a:off x="838200" y="521626"/>
            <a:ext cx="5181600" cy="2164915"/>
          </a:xfrm>
          <a:prstGeom prst="rect">
            <a:avLst/>
          </a:prstGeom>
        </p:spPr>
      </p:pic>
      <p:pic>
        <p:nvPicPr>
          <p:cNvPr id="6" name="Content Placeholder 5"/>
          <p:cNvPicPr>
            <a:picLocks noGrp="1" noChangeAspect="1"/>
          </p:cNvPicPr>
          <p:nvPr>
            <p:ph sz="half" idx="2"/>
          </p:nvPr>
        </p:nvPicPr>
        <p:blipFill>
          <a:blip r:embed="rId3"/>
          <a:stretch>
            <a:fillRect/>
          </a:stretch>
        </p:blipFill>
        <p:spPr>
          <a:xfrm>
            <a:off x="838200" y="2843042"/>
            <a:ext cx="4781796" cy="3848298"/>
          </a:xfrm>
          <a:prstGeom prst="rect">
            <a:avLst/>
          </a:prstGeom>
        </p:spPr>
      </p:pic>
      <p:pic>
        <p:nvPicPr>
          <p:cNvPr id="7" name="Picture 6"/>
          <p:cNvPicPr>
            <a:picLocks noChangeAspect="1"/>
          </p:cNvPicPr>
          <p:nvPr/>
        </p:nvPicPr>
        <p:blipFill>
          <a:blip r:embed="rId4"/>
          <a:stretch>
            <a:fillRect/>
          </a:stretch>
        </p:blipFill>
        <p:spPr>
          <a:xfrm>
            <a:off x="4435193" y="1978710"/>
            <a:ext cx="7671194" cy="3378374"/>
          </a:xfrm>
          <a:prstGeom prst="rect">
            <a:avLst/>
          </a:prstGeom>
        </p:spPr>
      </p:pic>
    </p:spTree>
    <p:extLst>
      <p:ext uri="{BB962C8B-B14F-4D97-AF65-F5344CB8AC3E}">
        <p14:creationId xmlns:p14="http://schemas.microsoft.com/office/powerpoint/2010/main" val="1638772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האפליקציה</a:t>
            </a:r>
            <a:endParaRPr lang="en-US" dirty="0"/>
          </a:p>
        </p:txBody>
      </p:sp>
      <p:pic>
        <p:nvPicPr>
          <p:cNvPr id="8" name="Content Placeholder 7"/>
          <p:cNvPicPr>
            <a:picLocks noGrp="1" noChangeAspect="1"/>
          </p:cNvPicPr>
          <p:nvPr>
            <p:ph sz="half" idx="2"/>
          </p:nvPr>
        </p:nvPicPr>
        <p:blipFill>
          <a:blip r:embed="rId2"/>
          <a:stretch>
            <a:fillRect/>
          </a:stretch>
        </p:blipFill>
        <p:spPr>
          <a:xfrm>
            <a:off x="6345194" y="1825625"/>
            <a:ext cx="5181600" cy="2165509"/>
          </a:xfrm>
          <a:prstGeom prst="rect">
            <a:avLst/>
          </a:prstGeom>
        </p:spPr>
      </p:pic>
      <p:pic>
        <p:nvPicPr>
          <p:cNvPr id="10" name="Picture 9"/>
          <p:cNvPicPr>
            <a:picLocks noChangeAspect="1"/>
          </p:cNvPicPr>
          <p:nvPr/>
        </p:nvPicPr>
        <p:blipFill>
          <a:blip r:embed="rId3"/>
          <a:stretch>
            <a:fillRect/>
          </a:stretch>
        </p:blipFill>
        <p:spPr>
          <a:xfrm>
            <a:off x="6345194" y="4126071"/>
            <a:ext cx="5162490" cy="2287288"/>
          </a:xfrm>
          <a:prstGeom prst="rect">
            <a:avLst/>
          </a:prstGeom>
        </p:spPr>
      </p:pic>
      <p:pic>
        <p:nvPicPr>
          <p:cNvPr id="11" name="Picture 10"/>
          <p:cNvPicPr>
            <a:picLocks noChangeAspect="1"/>
          </p:cNvPicPr>
          <p:nvPr/>
        </p:nvPicPr>
        <p:blipFill>
          <a:blip r:embed="rId4"/>
          <a:stretch>
            <a:fillRect/>
          </a:stretch>
        </p:blipFill>
        <p:spPr>
          <a:xfrm>
            <a:off x="1637420" y="1825625"/>
            <a:ext cx="4172164" cy="977950"/>
          </a:xfrm>
          <a:prstGeom prst="rect">
            <a:avLst/>
          </a:prstGeom>
        </p:spPr>
      </p:pic>
      <p:pic>
        <p:nvPicPr>
          <p:cNvPr id="12" name="Picture 11"/>
          <p:cNvPicPr>
            <a:picLocks noChangeAspect="1"/>
          </p:cNvPicPr>
          <p:nvPr/>
        </p:nvPicPr>
        <p:blipFill>
          <a:blip r:embed="rId5"/>
          <a:stretch>
            <a:fillRect/>
          </a:stretch>
        </p:blipFill>
        <p:spPr>
          <a:xfrm>
            <a:off x="232694" y="3047686"/>
            <a:ext cx="6003349" cy="3365673"/>
          </a:xfrm>
          <a:prstGeom prst="rect">
            <a:avLst/>
          </a:prstGeom>
        </p:spPr>
      </p:pic>
    </p:spTree>
    <p:extLst>
      <p:ext uri="{BB962C8B-B14F-4D97-AF65-F5344CB8AC3E}">
        <p14:creationId xmlns:p14="http://schemas.microsoft.com/office/powerpoint/2010/main" val="247358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האפליקציה הזמנת מגרש</a:t>
            </a:r>
            <a:endParaRPr lang="en-US" dirty="0"/>
          </a:p>
        </p:txBody>
      </p:sp>
      <p:pic>
        <p:nvPicPr>
          <p:cNvPr id="4" name="Picture 3"/>
          <p:cNvPicPr>
            <a:picLocks noChangeAspect="1"/>
          </p:cNvPicPr>
          <p:nvPr/>
        </p:nvPicPr>
        <p:blipFill>
          <a:blip r:embed="rId2"/>
          <a:stretch>
            <a:fillRect/>
          </a:stretch>
        </p:blipFill>
        <p:spPr>
          <a:xfrm>
            <a:off x="233295" y="1909855"/>
            <a:ext cx="7588640" cy="1390721"/>
          </a:xfrm>
          <a:prstGeom prst="rect">
            <a:avLst/>
          </a:prstGeom>
        </p:spPr>
      </p:pic>
      <p:pic>
        <p:nvPicPr>
          <p:cNvPr id="5" name="Picture 4"/>
          <p:cNvPicPr>
            <a:picLocks noChangeAspect="1"/>
          </p:cNvPicPr>
          <p:nvPr/>
        </p:nvPicPr>
        <p:blipFill>
          <a:blip r:embed="rId3"/>
          <a:stretch>
            <a:fillRect/>
          </a:stretch>
        </p:blipFill>
        <p:spPr>
          <a:xfrm>
            <a:off x="284098" y="3584200"/>
            <a:ext cx="7537837" cy="1238314"/>
          </a:xfrm>
          <a:prstGeom prst="rect">
            <a:avLst/>
          </a:prstGeom>
        </p:spPr>
      </p:pic>
    </p:spTree>
    <p:extLst>
      <p:ext uri="{BB962C8B-B14F-4D97-AF65-F5344CB8AC3E}">
        <p14:creationId xmlns:p14="http://schemas.microsoft.com/office/powerpoint/2010/main" val="245549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smtClean="0"/>
              <a:t>קישור ל </a:t>
            </a:r>
            <a:r>
              <a:rPr lang="en-US" dirty="0" smtClean="0"/>
              <a:t>GITHUB</a:t>
            </a:r>
            <a:endParaRPr lang="en-US" dirty="0"/>
          </a:p>
        </p:txBody>
      </p:sp>
      <p:sp>
        <p:nvSpPr>
          <p:cNvPr id="4" name="Content Placeholder 3"/>
          <p:cNvSpPr>
            <a:spLocks noGrp="1"/>
          </p:cNvSpPr>
          <p:nvPr>
            <p:ph sz="half" idx="2"/>
          </p:nvPr>
        </p:nvSpPr>
        <p:spPr>
          <a:xfrm>
            <a:off x="1944130" y="1825625"/>
            <a:ext cx="9409670" cy="4351338"/>
          </a:xfrm>
        </p:spPr>
        <p:txBody>
          <a:bodyPr/>
          <a:lstStyle/>
          <a:p>
            <a:r>
              <a:rPr lang="en-US" dirty="0"/>
              <a:t>https://github.com/shayba84/AdvSqlClass</a:t>
            </a:r>
          </a:p>
        </p:txBody>
      </p:sp>
    </p:spTree>
    <p:extLst>
      <p:ext uri="{BB962C8B-B14F-4D97-AF65-F5344CB8AC3E}">
        <p14:creationId xmlns:p14="http://schemas.microsoft.com/office/powerpoint/2010/main" val="327379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EE29BD7-7292-42B0-86E2-7A6352A1DED5}"/>
              </a:ext>
            </a:extLst>
          </p:cNvPr>
          <p:cNvSpPr>
            <a:spLocks noGrp="1"/>
          </p:cNvSpPr>
          <p:nvPr>
            <p:ph type="title"/>
          </p:nvPr>
        </p:nvSpPr>
        <p:spPr>
          <a:xfrm>
            <a:off x="643467" y="321734"/>
            <a:ext cx="10905066" cy="1135737"/>
          </a:xfrm>
        </p:spPr>
        <p:txBody>
          <a:bodyPr>
            <a:normAutofit/>
          </a:bodyPr>
          <a:lstStyle/>
          <a:p>
            <a:r>
              <a:rPr lang="he-IL" sz="3600"/>
              <a:t>רפליקציה אישית</a:t>
            </a:r>
            <a:endParaRPr lang="en-IL" sz="3600"/>
          </a:p>
        </p:txBody>
      </p:sp>
      <p:sp>
        <p:nvSpPr>
          <p:cNvPr id="5" name="Content Placeholder 4">
            <a:extLst>
              <a:ext uri="{FF2B5EF4-FFF2-40B4-BE49-F238E27FC236}">
                <a16:creationId xmlns:a16="http://schemas.microsoft.com/office/drawing/2014/main" xmlns="" id="{4741E484-6D47-4CFA-A175-72194480A7FF}"/>
              </a:ext>
            </a:extLst>
          </p:cNvPr>
          <p:cNvSpPr>
            <a:spLocks noGrp="1"/>
          </p:cNvSpPr>
          <p:nvPr>
            <p:ph idx="1"/>
          </p:nvPr>
        </p:nvSpPr>
        <p:spPr>
          <a:xfrm>
            <a:off x="643467" y="1782981"/>
            <a:ext cx="10905066" cy="4393982"/>
          </a:xfrm>
        </p:spPr>
        <p:txBody>
          <a:bodyPr>
            <a:normAutofit/>
          </a:bodyPr>
          <a:lstStyle/>
          <a:p>
            <a:r>
              <a:rPr lang="he-IL" sz="2000" dirty="0"/>
              <a:t>אפרת: למדתי מהקורס על עולם ה </a:t>
            </a:r>
            <a:r>
              <a:rPr lang="en-US" sz="2000" dirty="0"/>
              <a:t>DB </a:t>
            </a:r>
            <a:r>
              <a:rPr lang="he-IL" sz="2000" dirty="0"/>
              <a:t>בצורה מעמיקה, למדתי כמה חשוב לבנות את ה</a:t>
            </a:r>
            <a:r>
              <a:rPr lang="en-US" sz="2000" dirty="0"/>
              <a:t>DB </a:t>
            </a:r>
            <a:r>
              <a:rPr lang="he-IL" sz="2000" dirty="0"/>
              <a:t>בצורה נכונה וחכמה דרך </a:t>
            </a:r>
            <a:r>
              <a:rPr lang="en-US" sz="2000" dirty="0"/>
              <a:t>ERD, </a:t>
            </a:r>
            <a:r>
              <a:rPr lang="he-IL" sz="2000" dirty="0"/>
              <a:t>למדתי לכתוב שאילתות ב</a:t>
            </a:r>
            <a:r>
              <a:rPr lang="en-US" sz="2000" dirty="0"/>
              <a:t>SQL </a:t>
            </a:r>
            <a:r>
              <a:rPr lang="he-IL" sz="2000" dirty="0"/>
              <a:t>ולייעל אותן בכדי לעזור ל</a:t>
            </a:r>
            <a:r>
              <a:rPr lang="en-US" sz="2000" dirty="0"/>
              <a:t>DB </a:t>
            </a:r>
            <a:r>
              <a:rPr lang="he-IL" sz="2000" dirty="0"/>
              <a:t>לרוץ ולתת מענה מהיר ואפקטיבי. הקורס היה מעניין מאוד והחומר הועבר בצורה מאוד מקצועית, הייתי שמחה אם היינו מקבלים רקע מעמיק מקורסים מקדימים כמו שקיבלנו בקורס הזה.</a:t>
            </a:r>
          </a:p>
          <a:p>
            <a:r>
              <a:rPr lang="he-IL" sz="2000" dirty="0"/>
              <a:t>אסתר: במקום העבודה אני מתעסקת עם שאילתות ובסיסי נתונים, הקורס גרם לי להבין את ההיגיון ומה עומד מאחורי הפעולות שאני עושה ונתן לי כלים לייעל את השאילתות העתידיות שאכתוב</a:t>
            </a:r>
            <a:r>
              <a:rPr lang="he-IL" sz="2000" dirty="0" smtClean="0"/>
              <a:t>.</a:t>
            </a:r>
          </a:p>
          <a:p>
            <a:r>
              <a:rPr lang="he-IL" sz="2000" dirty="0" smtClean="0"/>
              <a:t>שי: כיום כל אתר וכל מוצר טכנולוגי מתבסס בצורה כזו או אחרת על בסיסי נתונים ישנה חשיבות גבוהה מאוד ביצירת וכתיבת שאילתות יעילות ככול הניתן ושיהיו קריאות ועומדות בדרישות של המוצר והתהליכים </a:t>
            </a:r>
            <a:endParaRPr lang="en-IL" sz="2000" dirty="0"/>
          </a:p>
        </p:txBody>
      </p:sp>
      <p:sp>
        <p:nvSpPr>
          <p:cNvPr id="12" name="Rectangle 11">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2903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99192C51-B764-4A9B-9587-5EF8B628B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
            <a:extLst>
              <a:ext uri="{FF2B5EF4-FFF2-40B4-BE49-F238E27FC236}">
                <a16:creationId xmlns:a16="http://schemas.microsoft.com/office/drawing/2014/main" xmlns="" id="{B04E96BB-87A6-4987-A00B-B17D836FC0CF}"/>
              </a:ext>
            </a:extLst>
          </p:cNvPr>
          <p:cNvSpPr txBox="1"/>
          <p:nvPr/>
        </p:nvSpPr>
        <p:spPr>
          <a:xfrm>
            <a:off x="648929" y="557190"/>
            <a:ext cx="5181510" cy="1671569"/>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000">
                <a:effectLst/>
                <a:latin typeface="+mj-lt"/>
                <a:ea typeface="+mj-ea"/>
                <a:cs typeface="+mj-cs"/>
              </a:rPr>
              <a:t>תיאור הפיתרון המערכת </a:t>
            </a:r>
            <a:endParaRPr lang="en-US" sz="4000">
              <a:latin typeface="+mj-lt"/>
              <a:ea typeface="+mj-ea"/>
              <a:cs typeface="+mj-cs"/>
            </a:endParaRPr>
          </a:p>
        </p:txBody>
      </p:sp>
      <p:pic>
        <p:nvPicPr>
          <p:cNvPr id="6" name="Picture 5">
            <a:extLst>
              <a:ext uri="{FF2B5EF4-FFF2-40B4-BE49-F238E27FC236}">
                <a16:creationId xmlns:a16="http://schemas.microsoft.com/office/drawing/2014/main" xmlns="" id="{0014029C-C03F-4A6C-B962-1C465544A9ED}"/>
              </a:ext>
            </a:extLst>
          </p:cNvPr>
          <p:cNvPicPr>
            <a:picLocks noChangeAspect="1"/>
          </p:cNvPicPr>
          <p:nvPr/>
        </p:nvPicPr>
        <p:blipFill rotWithShape="1">
          <a:blip r:embed="rId2"/>
          <a:srcRect l="25387" r="16186" b="-1"/>
          <a:stretch/>
        </p:blipFill>
        <p:spPr>
          <a:xfrm>
            <a:off x="6189155" y="10"/>
            <a:ext cx="6002844" cy="6857990"/>
          </a:xfrm>
          <a:prstGeom prst="rect">
            <a:avLst/>
          </a:prstGeom>
          <a:effectLst/>
        </p:spPr>
      </p:pic>
      <p:graphicFrame>
        <p:nvGraphicFramePr>
          <p:cNvPr id="5" name="תיבת טקסט 1">
            <a:extLst>
              <a:ext uri="{FF2B5EF4-FFF2-40B4-BE49-F238E27FC236}">
                <a16:creationId xmlns:a16="http://schemas.microsoft.com/office/drawing/2014/main" xmlns="" id="{BF2E4076-112D-4EC0-A167-CBB5364F8970}"/>
              </a:ext>
            </a:extLst>
          </p:cNvPr>
          <p:cNvGraphicFramePr/>
          <p:nvPr>
            <p:extLst>
              <p:ext uri="{D42A27DB-BD31-4B8C-83A1-F6EECF244321}">
                <p14:modId xmlns:p14="http://schemas.microsoft.com/office/powerpoint/2010/main" val="3730435138"/>
              </p:ext>
            </p:extLst>
          </p:nvPr>
        </p:nvGraphicFramePr>
        <p:xfrm>
          <a:off x="648930" y="2406650"/>
          <a:ext cx="5181508" cy="3722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969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xmlns="" id="{874BB031-D13D-474A-B84C-5CB0642C51CA}"/>
              </a:ext>
            </a:extLst>
          </p:cNvPr>
          <p:cNvPicPr/>
          <p:nvPr/>
        </p:nvPicPr>
        <p:blipFill rotWithShape="1">
          <a:blip r:embed="rId2"/>
          <a:srcRect b="543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תיבת טקסט 1">
            <a:extLst>
              <a:ext uri="{FF2B5EF4-FFF2-40B4-BE49-F238E27FC236}">
                <a16:creationId xmlns:a16="http://schemas.microsoft.com/office/drawing/2014/main" xmlns="" id="{121FB39F-2A24-42A1-9504-9B9041EA5233}"/>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err="1">
                <a:latin typeface="+mj-lt"/>
                <a:ea typeface="+mj-ea"/>
                <a:cs typeface="+mj-cs"/>
              </a:rPr>
              <a:t>דוגמא</a:t>
            </a:r>
            <a:r>
              <a:rPr lang="en-US" sz="4000" dirty="0">
                <a:latin typeface="+mj-lt"/>
                <a:ea typeface="+mj-ea"/>
                <a:cs typeface="+mj-cs"/>
              </a:rPr>
              <a:t> </a:t>
            </a:r>
            <a:r>
              <a:rPr lang="en-US" sz="4000" dirty="0" err="1">
                <a:latin typeface="+mj-lt"/>
                <a:ea typeface="+mj-ea"/>
                <a:cs typeface="+mj-cs"/>
              </a:rPr>
              <a:t>שאילתות</a:t>
            </a:r>
            <a:endParaRPr lang="en-US" sz="4000" dirty="0">
              <a:latin typeface="+mj-lt"/>
              <a:ea typeface="+mj-ea"/>
              <a:cs typeface="+mj-cs"/>
            </a:endParaRPr>
          </a:p>
          <a:p>
            <a:pPr algn="ctr">
              <a:lnSpc>
                <a:spcPct val="90000"/>
              </a:lnSpc>
              <a:spcBef>
                <a:spcPct val="0"/>
              </a:spcBef>
              <a:spcAft>
                <a:spcPts val="600"/>
              </a:spcAft>
            </a:pPr>
            <a:r>
              <a:rPr lang="he-IL" sz="4000" dirty="0">
                <a:latin typeface="+mj-lt"/>
                <a:ea typeface="+mj-ea"/>
                <a:cs typeface="+mj-cs"/>
              </a:rPr>
              <a:t>מתוך רבות</a:t>
            </a:r>
            <a:r>
              <a:rPr lang="en-US" sz="4000" dirty="0">
                <a:latin typeface="+mj-lt"/>
                <a:ea typeface="+mj-ea"/>
                <a:cs typeface="+mj-cs"/>
              </a:rPr>
              <a:t> </a:t>
            </a:r>
          </a:p>
        </p:txBody>
      </p:sp>
      <p:sp>
        <p:nvSpPr>
          <p:cNvPr id="3" name="תיבת טקסט 2">
            <a:extLst>
              <a:ext uri="{FF2B5EF4-FFF2-40B4-BE49-F238E27FC236}">
                <a16:creationId xmlns:a16="http://schemas.microsoft.com/office/drawing/2014/main" xmlns="" id="{11BC7F8E-02AD-4D78-94F0-23C2F0A8C9E0}"/>
              </a:ext>
            </a:extLst>
          </p:cNvPr>
          <p:cNvSpPr txBox="1"/>
          <p:nvPr/>
        </p:nvSpPr>
        <p:spPr>
          <a:xfrm>
            <a:off x="7531610" y="2434201"/>
            <a:ext cx="3822189" cy="3742762"/>
          </a:xfrm>
          <a:prstGeom prst="rect">
            <a:avLst/>
          </a:prstGeom>
        </p:spPr>
        <p:txBody>
          <a:bodyPr vert="horz" lIns="91440" tIns="45720" rIns="91440" bIns="45720" rtlCol="0">
            <a:normAutofit/>
          </a:bodyPr>
          <a:lstStyle/>
          <a:p>
            <a:pPr marL="342900" indent="-228600" algn="r">
              <a:lnSpc>
                <a:spcPct val="90000"/>
              </a:lnSpc>
              <a:spcAft>
                <a:spcPts val="600"/>
              </a:spcAft>
              <a:buFont typeface="Arial" panose="020B0604020202020204" pitchFamily="34" charset="0"/>
              <a:buChar char="•"/>
            </a:pPr>
            <a:r>
              <a:rPr lang="en-US" sz="2000" dirty="0" err="1">
                <a:effectLst/>
              </a:rPr>
              <a:t>שאילתא</a:t>
            </a:r>
            <a:r>
              <a:rPr lang="en-US" sz="2000" dirty="0"/>
              <a:t> </a:t>
            </a:r>
            <a:r>
              <a:rPr lang="en-US" sz="2000" dirty="0" err="1">
                <a:effectLst/>
              </a:rPr>
              <a:t>שתחזיר</a:t>
            </a:r>
            <a:r>
              <a:rPr lang="en-US" sz="2000" dirty="0">
                <a:effectLst/>
              </a:rPr>
              <a:t> </a:t>
            </a:r>
            <a:r>
              <a:rPr lang="en-US" sz="2000" dirty="0" err="1">
                <a:effectLst/>
              </a:rPr>
              <a:t>לנו</a:t>
            </a:r>
            <a:r>
              <a:rPr lang="en-US" sz="2000" dirty="0">
                <a:effectLst/>
              </a:rPr>
              <a:t> </a:t>
            </a:r>
            <a:r>
              <a:rPr lang="en-US" sz="2000" dirty="0" err="1">
                <a:effectLst/>
              </a:rPr>
              <a:t>נתונים</a:t>
            </a:r>
            <a:r>
              <a:rPr lang="en-US" sz="2000" dirty="0">
                <a:effectLst/>
              </a:rPr>
              <a:t> </a:t>
            </a:r>
            <a:r>
              <a:rPr lang="en-US" sz="2000" dirty="0" err="1">
                <a:effectLst/>
              </a:rPr>
              <a:t>על</a:t>
            </a:r>
            <a:r>
              <a:rPr lang="en-US" sz="2000" dirty="0">
                <a:effectLst/>
              </a:rPr>
              <a:t> </a:t>
            </a:r>
            <a:r>
              <a:rPr lang="en-US" sz="2000" dirty="0" err="1">
                <a:effectLst/>
              </a:rPr>
              <a:t>מגרשים</a:t>
            </a:r>
            <a:r>
              <a:rPr lang="en-US" sz="2000" dirty="0">
                <a:effectLst/>
              </a:rPr>
              <a:t> </a:t>
            </a:r>
            <a:r>
              <a:rPr lang="en-US" sz="2000" dirty="0" err="1">
                <a:effectLst/>
              </a:rPr>
              <a:t>בעלי</a:t>
            </a:r>
            <a:r>
              <a:rPr lang="en-US" sz="2000" dirty="0">
                <a:effectLst/>
              </a:rPr>
              <a:t> </a:t>
            </a:r>
            <a:r>
              <a:rPr lang="en-US" sz="2000" dirty="0" err="1">
                <a:effectLst/>
              </a:rPr>
              <a:t>סל</a:t>
            </a:r>
            <a:r>
              <a:rPr lang="en-US" sz="2000" dirty="0">
                <a:effectLst/>
              </a:rPr>
              <a:t> </a:t>
            </a:r>
            <a:r>
              <a:rPr lang="en-US" sz="2000" dirty="0" err="1">
                <a:effectLst/>
              </a:rPr>
              <a:t>כדורסל</a:t>
            </a:r>
            <a:r>
              <a:rPr lang="en-US" sz="2000" dirty="0">
                <a:effectLst/>
              </a:rPr>
              <a:t> </a:t>
            </a:r>
            <a:r>
              <a:rPr lang="en-US" sz="2000" dirty="0" err="1">
                <a:effectLst/>
              </a:rPr>
              <a:t>בעיר</a:t>
            </a:r>
            <a:r>
              <a:rPr lang="en-US" sz="2000" dirty="0">
                <a:effectLst/>
              </a:rPr>
              <a:t> </a:t>
            </a:r>
            <a:r>
              <a:rPr lang="en-US" sz="2000" dirty="0" err="1">
                <a:effectLst/>
              </a:rPr>
              <a:t>מסוימת</a:t>
            </a:r>
            <a:r>
              <a:rPr lang="en-US" sz="2000" dirty="0">
                <a:effectLst/>
              </a:rPr>
              <a:t> </a:t>
            </a:r>
            <a:r>
              <a:rPr lang="en-US" sz="2000" dirty="0" err="1">
                <a:effectLst/>
              </a:rPr>
              <a:t>שפנויים</a:t>
            </a:r>
            <a:r>
              <a:rPr lang="en-US" sz="2000" dirty="0">
                <a:effectLst/>
              </a:rPr>
              <a:t> </a:t>
            </a:r>
            <a:r>
              <a:rPr lang="en-US" sz="2000" dirty="0" err="1">
                <a:effectLst/>
              </a:rPr>
              <a:t>בשעות</a:t>
            </a:r>
            <a:r>
              <a:rPr lang="en-US" sz="2000" dirty="0">
                <a:effectLst/>
              </a:rPr>
              <a:t> </a:t>
            </a:r>
            <a:r>
              <a:rPr lang="en-US" sz="2000" dirty="0" err="1">
                <a:effectLst/>
              </a:rPr>
              <a:t>הערב</a:t>
            </a:r>
            <a:r>
              <a:rPr lang="en-US" sz="2000" dirty="0">
                <a:effectLst/>
              </a:rPr>
              <a:t> </a:t>
            </a:r>
          </a:p>
          <a:p>
            <a:pPr marL="342900" indent="-228600">
              <a:lnSpc>
                <a:spcPct val="90000"/>
              </a:lnSpc>
              <a:spcAft>
                <a:spcPts val="600"/>
              </a:spcAft>
              <a:buFont typeface="Arial" panose="020B0604020202020204" pitchFamily="34" charset="0"/>
              <a:buChar char="•"/>
            </a:pPr>
            <a:r>
              <a:rPr lang="en-US" sz="2000" dirty="0" err="1">
                <a:effectLst/>
              </a:rPr>
              <a:t>שאילתא</a:t>
            </a:r>
            <a:r>
              <a:rPr lang="en-US" sz="2000" dirty="0">
                <a:effectLst/>
              </a:rPr>
              <a:t> </a:t>
            </a:r>
            <a:r>
              <a:rPr lang="en-US" sz="2000" dirty="0" err="1">
                <a:effectLst/>
              </a:rPr>
              <a:t>שתרכז</a:t>
            </a:r>
            <a:r>
              <a:rPr lang="en-US" sz="2000" dirty="0">
                <a:effectLst/>
              </a:rPr>
              <a:t> </a:t>
            </a:r>
            <a:r>
              <a:rPr lang="en-US" sz="2000" dirty="0" err="1">
                <a:effectLst/>
              </a:rPr>
              <a:t>כמה</a:t>
            </a:r>
            <a:r>
              <a:rPr lang="en-US" sz="2000" dirty="0">
                <a:effectLst/>
              </a:rPr>
              <a:t> </a:t>
            </a:r>
            <a:r>
              <a:rPr lang="en-US" sz="2000" dirty="0" err="1">
                <a:effectLst/>
              </a:rPr>
              <a:t>הזמנות</a:t>
            </a:r>
            <a:r>
              <a:rPr lang="en-US" sz="2000" dirty="0">
                <a:effectLst/>
              </a:rPr>
              <a:t> </a:t>
            </a:r>
            <a:r>
              <a:rPr lang="en-US" sz="2000" dirty="0" err="1">
                <a:effectLst/>
              </a:rPr>
              <a:t>בוצעו</a:t>
            </a:r>
            <a:r>
              <a:rPr lang="en-US" sz="2000" dirty="0">
                <a:effectLst/>
              </a:rPr>
              <a:t> </a:t>
            </a:r>
            <a:r>
              <a:rPr lang="en-US" sz="2000" dirty="0" err="1">
                <a:effectLst/>
              </a:rPr>
              <a:t>לחודש</a:t>
            </a:r>
            <a:r>
              <a:rPr lang="en-US" sz="2000" dirty="0">
                <a:effectLst/>
              </a:rPr>
              <a:t> </a:t>
            </a:r>
            <a:r>
              <a:rPr lang="en-US" sz="2000" dirty="0" err="1">
                <a:effectLst/>
              </a:rPr>
              <a:t>האחרון</a:t>
            </a:r>
            <a:r>
              <a:rPr lang="en-US" sz="2000" dirty="0">
                <a:effectLst/>
              </a:rPr>
              <a:t> </a:t>
            </a:r>
            <a:r>
              <a:rPr lang="en-US" sz="2000" dirty="0" err="1">
                <a:effectLst/>
              </a:rPr>
              <a:t>על</a:t>
            </a:r>
            <a:r>
              <a:rPr lang="en-US" sz="2000" dirty="0">
                <a:effectLst/>
              </a:rPr>
              <a:t> </a:t>
            </a:r>
            <a:r>
              <a:rPr lang="en-US" sz="2000" dirty="0" err="1">
                <a:effectLst/>
              </a:rPr>
              <a:t>מגרש</a:t>
            </a:r>
            <a:r>
              <a:rPr lang="en-US" sz="2000" dirty="0">
                <a:effectLst/>
              </a:rPr>
              <a:t> </a:t>
            </a:r>
            <a:r>
              <a:rPr lang="en-US" sz="2000" dirty="0" err="1">
                <a:effectLst/>
              </a:rPr>
              <a:t>בקרית</a:t>
            </a:r>
            <a:r>
              <a:rPr lang="en-US" sz="2000" dirty="0">
                <a:effectLst/>
              </a:rPr>
              <a:t> </a:t>
            </a:r>
            <a:r>
              <a:rPr lang="en-US" sz="2000" dirty="0" err="1">
                <a:effectLst/>
              </a:rPr>
              <a:t>אונו</a:t>
            </a:r>
            <a:r>
              <a:rPr lang="en-US" sz="2000" dirty="0">
                <a:effectLst/>
              </a:rPr>
              <a:t> </a:t>
            </a:r>
            <a:endParaRPr lang="he-IL" sz="2000" dirty="0">
              <a:effectLst/>
            </a:endParaRPr>
          </a:p>
          <a:p>
            <a:pPr marL="342900" indent="-228600">
              <a:lnSpc>
                <a:spcPct val="90000"/>
              </a:lnSpc>
              <a:spcAft>
                <a:spcPts val="600"/>
              </a:spcAft>
              <a:buFont typeface="Arial" panose="020B0604020202020204" pitchFamily="34" charset="0"/>
              <a:buChar char="•"/>
            </a:pPr>
            <a:r>
              <a:rPr lang="he-IL" sz="2000" dirty="0"/>
              <a:t>שאילתה </a:t>
            </a:r>
            <a:r>
              <a:rPr lang="he-IL" sz="2000" dirty="0" err="1"/>
              <a:t>שתכרז</a:t>
            </a:r>
            <a:r>
              <a:rPr lang="he-IL" sz="2000" dirty="0"/>
              <a:t> את כמות המגרשים והערים שלא הזמינו להם מקום מסוג כדור סל</a:t>
            </a:r>
            <a:endParaRPr lang="en-US" sz="2000" dirty="0">
              <a:effectLst/>
            </a:endParaRPr>
          </a:p>
          <a:p>
            <a:pPr indent="-228600" algn="l" rtl="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17388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xmlns="" id="{979FD959-8316-4789-9CC9-BF6040CC4F78}"/>
              </a:ext>
            </a:extLst>
          </p:cNvPr>
          <p:cNvPicPr>
            <a:picLocks noChangeAspect="1"/>
          </p:cNvPicPr>
          <p:nvPr/>
        </p:nvPicPr>
        <p:blipFill>
          <a:blip r:embed="rId2"/>
          <a:stretch>
            <a:fillRect/>
          </a:stretch>
        </p:blipFill>
        <p:spPr>
          <a:xfrm>
            <a:off x="0" y="1045826"/>
            <a:ext cx="12192000" cy="5445438"/>
          </a:xfrm>
          <a:prstGeom prst="rect">
            <a:avLst/>
          </a:prstGeom>
        </p:spPr>
      </p:pic>
      <p:sp>
        <p:nvSpPr>
          <p:cNvPr id="4" name="תיבת טקסט 3">
            <a:extLst>
              <a:ext uri="{FF2B5EF4-FFF2-40B4-BE49-F238E27FC236}">
                <a16:creationId xmlns:a16="http://schemas.microsoft.com/office/drawing/2014/main" xmlns="" id="{1BC98F22-76AE-4442-93D6-DF9F6211D545}"/>
              </a:ext>
            </a:extLst>
          </p:cNvPr>
          <p:cNvSpPr txBox="1"/>
          <p:nvPr/>
        </p:nvSpPr>
        <p:spPr>
          <a:xfrm>
            <a:off x="5131293" y="186431"/>
            <a:ext cx="1571348" cy="646331"/>
          </a:xfrm>
          <a:prstGeom prst="rect">
            <a:avLst/>
          </a:prstGeom>
          <a:noFill/>
        </p:spPr>
        <p:txBody>
          <a:bodyPr wrap="square" rtlCol="1">
            <a:spAutoFit/>
          </a:bodyPr>
          <a:lstStyle/>
          <a:p>
            <a:r>
              <a:rPr lang="en-US" sz="3600" b="1" dirty="0"/>
              <a:t>ERD</a:t>
            </a:r>
            <a:endParaRPr lang="he-IL" sz="3600" b="1" dirty="0"/>
          </a:p>
        </p:txBody>
      </p:sp>
    </p:spTree>
    <p:extLst>
      <p:ext uri="{BB962C8B-B14F-4D97-AF65-F5344CB8AC3E}">
        <p14:creationId xmlns:p14="http://schemas.microsoft.com/office/powerpoint/2010/main" val="796904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xmlns="" id="{DEC868A5-0FAE-4996-8652-7A845F658803}"/>
              </a:ext>
            </a:extLst>
          </p:cNvPr>
          <p:cNvPicPr>
            <a:picLocks noChangeAspect="1"/>
          </p:cNvPicPr>
          <p:nvPr/>
        </p:nvPicPr>
        <p:blipFill>
          <a:blip r:embed="rId2"/>
          <a:stretch>
            <a:fillRect/>
          </a:stretch>
        </p:blipFill>
        <p:spPr>
          <a:xfrm>
            <a:off x="566425" y="825624"/>
            <a:ext cx="11209154" cy="5370540"/>
          </a:xfrm>
          <a:prstGeom prst="rect">
            <a:avLst/>
          </a:prstGeom>
        </p:spPr>
      </p:pic>
    </p:spTree>
    <p:extLst>
      <p:ext uri="{BB962C8B-B14F-4D97-AF65-F5344CB8AC3E}">
        <p14:creationId xmlns:p14="http://schemas.microsoft.com/office/powerpoint/2010/main" val="247059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AE276DC-4869-45FD-AF5A-3BE2C4B800AB}"/>
              </a:ext>
            </a:extLst>
          </p:cNvPr>
          <p:cNvPicPr>
            <a:picLocks noChangeAspect="1"/>
          </p:cNvPicPr>
          <p:nvPr/>
        </p:nvPicPr>
        <p:blipFill>
          <a:blip r:embed="rId2"/>
          <a:stretch>
            <a:fillRect/>
          </a:stretch>
        </p:blipFill>
        <p:spPr>
          <a:xfrm>
            <a:off x="1524000" y="547687"/>
            <a:ext cx="9144000" cy="5762625"/>
          </a:xfrm>
          <a:prstGeom prst="rect">
            <a:avLst/>
          </a:prstGeom>
        </p:spPr>
      </p:pic>
    </p:spTree>
    <p:extLst>
      <p:ext uri="{BB962C8B-B14F-4D97-AF65-F5344CB8AC3E}">
        <p14:creationId xmlns:p14="http://schemas.microsoft.com/office/powerpoint/2010/main" val="2886454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xmlns="" id="{F304F151-D4CA-4BDD-B622-BD1D723445A3}"/>
              </a:ext>
            </a:extLst>
          </p:cNvPr>
          <p:cNvPicPr>
            <a:picLocks noChangeAspect="1"/>
          </p:cNvPicPr>
          <p:nvPr/>
        </p:nvPicPr>
        <p:blipFill>
          <a:blip r:embed="rId2"/>
          <a:stretch>
            <a:fillRect/>
          </a:stretch>
        </p:blipFill>
        <p:spPr>
          <a:xfrm>
            <a:off x="1923052" y="0"/>
            <a:ext cx="8345895" cy="6858000"/>
          </a:xfrm>
          <a:prstGeom prst="rect">
            <a:avLst/>
          </a:prstGeom>
        </p:spPr>
      </p:pic>
    </p:spTree>
    <p:extLst>
      <p:ext uri="{BB962C8B-B14F-4D97-AF65-F5344CB8AC3E}">
        <p14:creationId xmlns:p14="http://schemas.microsoft.com/office/powerpoint/2010/main" val="197494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33BBBE-4799-48E8-8E45-D3480009A068}"/>
              </a:ext>
            </a:extLst>
          </p:cNvPr>
          <p:cNvSpPr>
            <a:spLocks noGrp="1"/>
          </p:cNvSpPr>
          <p:nvPr>
            <p:ph type="title"/>
          </p:nvPr>
        </p:nvSpPr>
        <p:spPr/>
        <p:txBody>
          <a:bodyPr/>
          <a:lstStyle/>
          <a:p>
            <a:r>
              <a:rPr lang="en-US" dirty="0"/>
              <a:t>SP</a:t>
            </a:r>
            <a:endParaRPr lang="en-IL" dirty="0"/>
          </a:p>
        </p:txBody>
      </p:sp>
      <p:sp>
        <p:nvSpPr>
          <p:cNvPr id="4" name="Content Placeholder 3">
            <a:extLst>
              <a:ext uri="{FF2B5EF4-FFF2-40B4-BE49-F238E27FC236}">
                <a16:creationId xmlns:a16="http://schemas.microsoft.com/office/drawing/2014/main" xmlns="" id="{CB1E969E-27AE-4753-97D4-498E1F14C006}"/>
              </a:ext>
            </a:extLst>
          </p:cNvPr>
          <p:cNvSpPr>
            <a:spLocks noGrp="1"/>
          </p:cNvSpPr>
          <p:nvPr>
            <p:ph sz="half" idx="2"/>
          </p:nvPr>
        </p:nvSpPr>
        <p:spPr>
          <a:xfrm>
            <a:off x="883403" y="1825625"/>
            <a:ext cx="10470397" cy="4351338"/>
          </a:xfrm>
        </p:spPr>
        <p:txBody>
          <a:bodyPr/>
          <a:lstStyle/>
          <a:p>
            <a:r>
              <a:rPr lang="he-IL" dirty="0"/>
              <a:t>כדי לייצר סדר ולייעל את השאילתות מול ה </a:t>
            </a:r>
            <a:r>
              <a:rPr lang="en-US" dirty="0"/>
              <a:t>DB</a:t>
            </a:r>
            <a:r>
              <a:rPr lang="he-IL" dirty="0"/>
              <a:t> נוצרו </a:t>
            </a:r>
            <a:r>
              <a:rPr lang="en-US" dirty="0"/>
              <a:t>SP</a:t>
            </a:r>
            <a:r>
              <a:rPr lang="he-IL" dirty="0"/>
              <a:t> לדוגמא </a:t>
            </a:r>
            <a:r>
              <a:rPr lang="en-US" dirty="0"/>
              <a:t>SP </a:t>
            </a:r>
            <a:r>
              <a:rPr lang="he-IL" dirty="0"/>
              <a:t> להכנסה של הזמנה של מגרש</a:t>
            </a:r>
            <a:endParaRPr lang="en-IL" dirty="0"/>
          </a:p>
        </p:txBody>
      </p:sp>
      <p:pic>
        <p:nvPicPr>
          <p:cNvPr id="6" name="Picture 5">
            <a:extLst>
              <a:ext uri="{FF2B5EF4-FFF2-40B4-BE49-F238E27FC236}">
                <a16:creationId xmlns:a16="http://schemas.microsoft.com/office/drawing/2014/main" xmlns="" id="{3FB7C8ED-EE3F-42B0-AF66-8DC1DCCF9D3B}"/>
              </a:ext>
            </a:extLst>
          </p:cNvPr>
          <p:cNvPicPr>
            <a:picLocks noChangeAspect="1"/>
          </p:cNvPicPr>
          <p:nvPr/>
        </p:nvPicPr>
        <p:blipFill>
          <a:blip r:embed="rId2"/>
          <a:stretch>
            <a:fillRect/>
          </a:stretch>
        </p:blipFill>
        <p:spPr>
          <a:xfrm>
            <a:off x="242684" y="2654078"/>
            <a:ext cx="8293555" cy="2342875"/>
          </a:xfrm>
          <a:prstGeom prst="rect">
            <a:avLst/>
          </a:prstGeom>
        </p:spPr>
      </p:pic>
      <p:pic>
        <p:nvPicPr>
          <p:cNvPr id="8" name="Picture 7">
            <a:extLst>
              <a:ext uri="{FF2B5EF4-FFF2-40B4-BE49-F238E27FC236}">
                <a16:creationId xmlns:a16="http://schemas.microsoft.com/office/drawing/2014/main" xmlns="" id="{5881B8F8-8EBA-4C24-AE7F-DD1D0C982353}"/>
              </a:ext>
            </a:extLst>
          </p:cNvPr>
          <p:cNvPicPr>
            <a:picLocks noChangeAspect="1"/>
          </p:cNvPicPr>
          <p:nvPr/>
        </p:nvPicPr>
        <p:blipFill>
          <a:blip r:embed="rId3"/>
          <a:stretch>
            <a:fillRect/>
          </a:stretch>
        </p:blipFill>
        <p:spPr>
          <a:xfrm>
            <a:off x="242684" y="5056906"/>
            <a:ext cx="10236726" cy="419122"/>
          </a:xfrm>
          <a:prstGeom prst="rect">
            <a:avLst/>
          </a:prstGeom>
        </p:spPr>
      </p:pic>
    </p:spTree>
    <p:extLst>
      <p:ext uri="{BB962C8B-B14F-4D97-AF65-F5344CB8AC3E}">
        <p14:creationId xmlns:p14="http://schemas.microsoft.com/office/powerpoint/2010/main" val="204824081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862</Words>
  <Application>Microsoft Office PowerPoint</Application>
  <PresentationFormat>Widescreen</PresentationFormat>
  <Paragraphs>153</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vt:lpstr>
      <vt:lpstr>שאילתא 1 – GROUP BY שאילתא מספר הפעמים הממוצע שכל האנשים הזמינו את המגרש.</vt:lpstr>
      <vt:lpstr>שאילתא 2  GROUP BY מציגה את כמות הפעמים שאותו בן אדם הזמין את המגרש  איזה מגרש באיזה עיר ורחוב ומעל להזמנה אחת. לפני ביצוע אופטימיזציה </vt:lpstr>
      <vt:lpstr>אופטימיזציה של השאילתא הקודמת באמצעות TEMPORARY TABLE</vt:lpstr>
      <vt:lpstr>  שאילתא 3 פשוטה מציגה באיזה ערים יש מגרשי משחק </vt:lpstr>
      <vt:lpstr>שאילתא  4 פשוטה מציגה איזה סוגי מגרשים קיימים </vt:lpstr>
      <vt:lpstr>שאילתא 5 inner join שאילתא שמציגה מי הזמין מיגרש כדורסל באיזה שעה באיזה תאריך ובאיזה מיקום </vt:lpstr>
      <vt:lpstr>Explain לפני ביצוע אופטומיזציה</vt:lpstr>
      <vt:lpstr>אופטומיזציה של השאילתא באמצעות משתני משתמשים @ וTEMPORARY TABLE </vt:lpstr>
      <vt:lpstr>  שאילתא 6  inner join שאילתא שמציגה איפה יש מגרש שבו יש אפשרות לשחק באחד ממשחקי הכדור </vt:lpstr>
      <vt:lpstr>ייעול השאילתא הקודמת באמצעות פקודת DISTINCT</vt:lpstr>
      <vt:lpstr>שאילתא 7 inner join מציגה את סוג המגרשים לערים ברחובות. </vt:lpstr>
      <vt:lpstr>שאילתא 8  - שמציגה את כמות הזמן הממוצע הכללית שהזמינו מגרשים</vt:lpstr>
      <vt:lpstr>שאילתא 9 - שאילתא מקוננת   באיזה ערים לא קיים מגרש טניס </vt:lpstr>
      <vt:lpstr>דוגמא לביצוע COMMIT- חיפוש של השם יעל ואם קיים מבצע הזמנה למשתמש. </vt:lpstr>
      <vt:lpstr>דוגמא לביצוע COMMIT- חיפוש של השם יובל ואם קיים מבצע הזמנה למשתמש.</vt:lpstr>
      <vt:lpstr>האפליקציה</vt:lpstr>
      <vt:lpstr>האפליקציה</vt:lpstr>
      <vt:lpstr>האפליקציה הזמנת מגרש</vt:lpstr>
      <vt:lpstr>קישור ל GITHUB</vt:lpstr>
      <vt:lpstr>רפליקציה אישית</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Efrat</dc:creator>
  <cp:lastModifiedBy>Shay Ben-Avi</cp:lastModifiedBy>
  <cp:revision>12</cp:revision>
  <dcterms:created xsi:type="dcterms:W3CDTF">2021-07-10T10:21:58Z</dcterms:created>
  <dcterms:modified xsi:type="dcterms:W3CDTF">2021-10-14T12:16:54Z</dcterms:modified>
</cp:coreProperties>
</file>